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mkv" ContentType="video/unknown"/>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6"/>
  </p:notesMasterIdLst>
  <p:handoutMasterIdLst>
    <p:handoutMasterId r:id="rId17"/>
  </p:handout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75682" autoAdjust="0"/>
  </p:normalViewPr>
  <p:slideViewPr>
    <p:cSldViewPr snapToGrid="0">
      <p:cViewPr varScale="1">
        <p:scale>
          <a:sx n="57" d="100"/>
          <a:sy n="57" d="100"/>
        </p:scale>
        <p:origin x="140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8.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81CED0C-8F03-4139-A73B-2FCB150DF4F3}"/>
              </a:ext>
            </a:extLst>
          </p:cNvPr>
          <p:cNvSpPr txBox="1">
            <a:spLocks noGrp="1"/>
          </p:cNvSpPr>
          <p:nvPr>
            <p:ph type="hdr" sz="quarter"/>
          </p:nvPr>
        </p:nvSpPr>
        <p:spPr>
          <a:xfrm>
            <a:off x="0" y="0"/>
            <a:ext cx="3280680" cy="534240"/>
          </a:xfrm>
          <a:prstGeom prst="rect">
            <a:avLst/>
          </a:prstGeom>
          <a:noFill/>
          <a:ln>
            <a:noFill/>
          </a:ln>
        </p:spPr>
        <p:txBody>
          <a:bodyPr vert="horz" wrap="square" lIns="90000" tIns="45000" rIns="90000" bIns="45000" anchorCtr="0" compatLnSpc="0">
            <a:noAutofit/>
          </a:bodyPr>
          <a:lstStyle/>
          <a:p>
            <a:pPr marL="0" marR="0" lvl="0" indent="0" rtl="0" hangingPunct="0">
              <a:lnSpc>
                <a:spcPct val="100000"/>
              </a:lnSpc>
              <a:spcBef>
                <a:spcPts val="0"/>
              </a:spcBef>
              <a:spcAft>
                <a:spcPts val="0"/>
              </a:spcAft>
              <a:buNone/>
              <a:tabLst/>
              <a:defRPr sz="1400"/>
            </a:pPr>
            <a:endParaRPr lang="en-AU" sz="1400" b="0" i="0" u="none" strike="noStrike" kern="1200" cap="none">
              <a:ln>
                <a:noFill/>
              </a:ln>
              <a:latin typeface="Liberation Sans" pitchFamily="18"/>
              <a:ea typeface="Noto Sans CJK SC" pitchFamily="2"/>
              <a:cs typeface="Lohit Devanagari" pitchFamily="2"/>
            </a:endParaRPr>
          </a:p>
        </p:txBody>
      </p:sp>
      <p:sp>
        <p:nvSpPr>
          <p:cNvPr id="3" name="Date Placeholder 2">
            <a:extLst>
              <a:ext uri="{FF2B5EF4-FFF2-40B4-BE49-F238E27FC236}">
                <a16:creationId xmlns:a16="http://schemas.microsoft.com/office/drawing/2014/main" id="{0634C689-D71E-4113-BA06-1E797C8481C4}"/>
              </a:ext>
            </a:extLst>
          </p:cNvPr>
          <p:cNvSpPr txBox="1">
            <a:spLocks noGrp="1"/>
          </p:cNvSpPr>
          <p:nvPr>
            <p:ph type="dt" sz="quarter" idx="1"/>
          </p:nvPr>
        </p:nvSpPr>
        <p:spPr>
          <a:xfrm>
            <a:off x="4278960" y="0"/>
            <a:ext cx="3280680" cy="534240"/>
          </a:xfrm>
          <a:prstGeom prst="rect">
            <a:avLst/>
          </a:prstGeom>
          <a:noFill/>
          <a:ln>
            <a:noFill/>
          </a:ln>
        </p:spPr>
        <p:txBody>
          <a:bodyPr vert="horz" wrap="square" lIns="90000" tIns="45000" rIns="90000" bIns="45000" anchorCtr="0" compatLnSpc="0">
            <a:noAutofit/>
          </a:bodyPr>
          <a:lstStyle/>
          <a:p>
            <a:pPr marL="0" marR="0" lvl="0" indent="0" algn="r" rtl="0" hangingPunct="0">
              <a:lnSpc>
                <a:spcPct val="100000"/>
              </a:lnSpc>
              <a:spcBef>
                <a:spcPts val="0"/>
              </a:spcBef>
              <a:spcAft>
                <a:spcPts val="0"/>
              </a:spcAft>
              <a:buNone/>
              <a:tabLst/>
              <a:defRPr sz="1400"/>
            </a:pPr>
            <a:endParaRPr lang="en-AU" sz="1400" b="0" i="0" u="none" strike="noStrike" kern="1200" cap="none">
              <a:ln>
                <a:noFill/>
              </a:ln>
              <a:latin typeface="Liberation Sans" pitchFamily="18"/>
              <a:ea typeface="Noto Sans CJK SC" pitchFamily="2"/>
              <a:cs typeface="Lohit Devanagari" pitchFamily="2"/>
            </a:endParaRPr>
          </a:p>
        </p:txBody>
      </p:sp>
      <p:sp>
        <p:nvSpPr>
          <p:cNvPr id="4" name="Footer Placeholder 3">
            <a:extLst>
              <a:ext uri="{FF2B5EF4-FFF2-40B4-BE49-F238E27FC236}">
                <a16:creationId xmlns:a16="http://schemas.microsoft.com/office/drawing/2014/main" id="{25E73EAC-CAB1-4E4F-9217-D9A6DC17C233}"/>
              </a:ext>
            </a:extLst>
          </p:cNvPr>
          <p:cNvSpPr txBox="1">
            <a:spLocks noGrp="1"/>
          </p:cNvSpPr>
          <p:nvPr>
            <p:ph type="ftr" sz="quarter" idx="2"/>
          </p:nvPr>
        </p:nvSpPr>
        <p:spPr>
          <a:xfrm>
            <a:off x="0" y="10157400"/>
            <a:ext cx="3280680" cy="534240"/>
          </a:xfrm>
          <a:prstGeom prst="rect">
            <a:avLst/>
          </a:prstGeom>
          <a:noFill/>
          <a:ln>
            <a:noFill/>
          </a:ln>
        </p:spPr>
        <p:txBody>
          <a:bodyPr vert="horz" wrap="square" lIns="90000" tIns="45000" rIns="90000" bIns="45000" anchor="b" anchorCtr="0" compatLnSpc="0">
            <a:noAutofit/>
          </a:bodyPr>
          <a:lstStyle/>
          <a:p>
            <a:pPr marL="0" marR="0" lvl="0" indent="0" rtl="0" hangingPunct="0">
              <a:lnSpc>
                <a:spcPct val="100000"/>
              </a:lnSpc>
              <a:spcBef>
                <a:spcPts val="0"/>
              </a:spcBef>
              <a:spcAft>
                <a:spcPts val="0"/>
              </a:spcAft>
              <a:buNone/>
              <a:tabLst/>
              <a:defRPr sz="1400"/>
            </a:pPr>
            <a:endParaRPr lang="en-AU" sz="1400" b="0" i="0" u="none" strike="noStrike" kern="1200" cap="none">
              <a:ln>
                <a:noFill/>
              </a:ln>
              <a:latin typeface="Liberation Sans" pitchFamily="18"/>
              <a:ea typeface="Noto Sans CJK SC" pitchFamily="2"/>
              <a:cs typeface="Lohit Devanagari" pitchFamily="2"/>
            </a:endParaRPr>
          </a:p>
        </p:txBody>
      </p:sp>
      <p:sp>
        <p:nvSpPr>
          <p:cNvPr id="5" name="Slide Number Placeholder 4">
            <a:extLst>
              <a:ext uri="{FF2B5EF4-FFF2-40B4-BE49-F238E27FC236}">
                <a16:creationId xmlns:a16="http://schemas.microsoft.com/office/drawing/2014/main" id="{34DC76FB-6741-4436-9C94-6C2A6B36B204}"/>
              </a:ext>
            </a:extLst>
          </p:cNvPr>
          <p:cNvSpPr txBox="1">
            <a:spLocks noGrp="1"/>
          </p:cNvSpPr>
          <p:nvPr>
            <p:ph type="sldNum" sz="quarter" idx="3"/>
          </p:nvPr>
        </p:nvSpPr>
        <p:spPr>
          <a:xfrm>
            <a:off x="4278960" y="10157400"/>
            <a:ext cx="3280680" cy="534240"/>
          </a:xfrm>
          <a:prstGeom prst="rect">
            <a:avLst/>
          </a:prstGeom>
          <a:noFill/>
          <a:ln>
            <a:noFill/>
          </a:ln>
        </p:spPr>
        <p:txBody>
          <a:bodyPr vert="horz" wrap="square" lIns="90000" tIns="45000" rIns="90000" bIns="45000" anchor="b" anchorCtr="0" compatLnSpc="0">
            <a:noAutofit/>
          </a:bodyPr>
          <a:lstStyle/>
          <a:p>
            <a:pPr marL="0" marR="0" lvl="0" indent="0" algn="r" rtl="0" hangingPunct="0">
              <a:lnSpc>
                <a:spcPct val="100000"/>
              </a:lnSpc>
              <a:spcBef>
                <a:spcPts val="0"/>
              </a:spcBef>
              <a:spcAft>
                <a:spcPts val="0"/>
              </a:spcAft>
              <a:buNone/>
              <a:tabLst/>
              <a:defRPr sz="1400"/>
            </a:pPr>
            <a:fld id="{B433218E-FF8B-4C57-8B9B-39E7B65F9685}" type="slidenum">
              <a:t>‹#›</a:t>
            </a:fld>
            <a:endParaRPr lang="en-AU" sz="1400" b="0" i="0" u="none" strike="noStrike" kern="1200" cap="none">
              <a:ln>
                <a:noFill/>
              </a:ln>
              <a:latin typeface="Liberation Sans" pitchFamily="18"/>
              <a:ea typeface="Noto Sans CJK SC" pitchFamily="2"/>
              <a:cs typeface="Lohit Devanagari" pitchFamily="2"/>
            </a:endParaRPr>
          </a:p>
        </p:txBody>
      </p:sp>
    </p:spTree>
    <p:extLst>
      <p:ext uri="{BB962C8B-B14F-4D97-AF65-F5344CB8AC3E}">
        <p14:creationId xmlns:p14="http://schemas.microsoft.com/office/powerpoint/2010/main" val="176667017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5.png>
</file>

<file path=ppt/media/image6.png>
</file>

<file path=ppt/media/image7.jpg>
</file>

<file path=ppt/media/image8.jpg>
</file>

<file path=ppt/media/image9.jp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9F9595-D899-49DE-B670-7068C17D674D}"/>
              </a:ext>
            </a:extLst>
          </p:cNvPr>
          <p:cNvSpPr>
            <a:spLocks noGrp="1" noRot="1" noChangeAspect="1"/>
          </p:cNvSpPr>
          <p:nvPr>
            <p:ph type="sldImg" idx="2"/>
          </p:nvPr>
        </p:nvSpPr>
        <p:spPr>
          <a:xfrm>
            <a:off x="216000" y="812520"/>
            <a:ext cx="7127279" cy="4008959"/>
          </a:xfrm>
          <a:prstGeom prst="rect">
            <a:avLst/>
          </a:prstGeom>
          <a:noFill/>
          <a:ln>
            <a:noFill/>
            <a:prstDash val="solid"/>
          </a:ln>
        </p:spPr>
      </p:sp>
      <p:sp>
        <p:nvSpPr>
          <p:cNvPr id="3" name="Notes Placeholder 2">
            <a:extLst>
              <a:ext uri="{FF2B5EF4-FFF2-40B4-BE49-F238E27FC236}">
                <a16:creationId xmlns:a16="http://schemas.microsoft.com/office/drawing/2014/main" id="{CBCB58FC-6DFE-493D-8196-67978361A6D5}"/>
              </a:ext>
            </a:extLst>
          </p:cNvPr>
          <p:cNvSpPr txBox="1">
            <a:spLocks noGrp="1"/>
          </p:cNvSpPr>
          <p:nvPr>
            <p:ph type="body" sz="quarter" idx="3"/>
          </p:nvPr>
        </p:nvSpPr>
        <p:spPr>
          <a:xfrm>
            <a:off x="756000" y="5078520"/>
            <a:ext cx="6047640" cy="4811040"/>
          </a:xfrm>
          <a:prstGeom prst="rect">
            <a:avLst/>
          </a:prstGeom>
          <a:noFill/>
          <a:ln>
            <a:noFill/>
          </a:ln>
        </p:spPr>
        <p:txBody>
          <a:bodyPr lIns="0" tIns="0" rIns="0" bIns="0"/>
          <a:lstStyle/>
          <a:p>
            <a:endParaRPr lang="en-AU"/>
          </a:p>
        </p:txBody>
      </p:sp>
      <p:sp>
        <p:nvSpPr>
          <p:cNvPr id="4" name="Header Placeholder 3">
            <a:extLst>
              <a:ext uri="{FF2B5EF4-FFF2-40B4-BE49-F238E27FC236}">
                <a16:creationId xmlns:a16="http://schemas.microsoft.com/office/drawing/2014/main" id="{085A6C6B-67AD-4B2A-B0CF-78CF8891C165}"/>
              </a:ext>
            </a:extLst>
          </p:cNvPr>
          <p:cNvSpPr txBox="1">
            <a:spLocks noGrp="1"/>
          </p:cNvSpPr>
          <p:nvPr>
            <p:ph type="hdr" sz="quarter"/>
          </p:nvPr>
        </p:nvSpPr>
        <p:spPr>
          <a:xfrm>
            <a:off x="0" y="0"/>
            <a:ext cx="3280680" cy="534240"/>
          </a:xfrm>
          <a:prstGeom prst="rect">
            <a:avLst/>
          </a:prstGeom>
          <a:noFill/>
          <a:ln>
            <a:noFill/>
          </a:ln>
        </p:spPr>
        <p:txBody>
          <a:bodyPr vert="horz" lIns="0" tIns="0" rIns="0" bIns="0" anchorCtr="0">
            <a:noAutofit/>
          </a:bodyPr>
          <a:lstStyle>
            <a:lvl1pPr lvl="0" rtl="0" hangingPunct="0">
              <a:buNone/>
              <a:tabLst/>
              <a:defRPr lang="en-AU" sz="1400" kern="1200">
                <a:latin typeface="Liberation Serif" pitchFamily="18"/>
                <a:ea typeface="DejaVu Sans" pitchFamily="2"/>
                <a:cs typeface="DejaVu Sans" pitchFamily="2"/>
              </a:defRPr>
            </a:lvl1pPr>
          </a:lstStyle>
          <a:p>
            <a:pPr lvl="0"/>
            <a:endParaRPr lang="en-AU"/>
          </a:p>
        </p:txBody>
      </p:sp>
      <p:sp>
        <p:nvSpPr>
          <p:cNvPr id="5" name="Date Placeholder 4">
            <a:extLst>
              <a:ext uri="{FF2B5EF4-FFF2-40B4-BE49-F238E27FC236}">
                <a16:creationId xmlns:a16="http://schemas.microsoft.com/office/drawing/2014/main" id="{186A916F-FEF2-4E53-9436-76CF7C9FF8C1}"/>
              </a:ext>
            </a:extLst>
          </p:cNvPr>
          <p:cNvSpPr txBox="1">
            <a:spLocks noGrp="1"/>
          </p:cNvSpPr>
          <p:nvPr>
            <p:ph type="dt" idx="1"/>
          </p:nvPr>
        </p:nvSpPr>
        <p:spPr>
          <a:xfrm>
            <a:off x="4278960" y="0"/>
            <a:ext cx="3280680" cy="534240"/>
          </a:xfrm>
          <a:prstGeom prst="rect">
            <a:avLst/>
          </a:prstGeom>
          <a:noFill/>
          <a:ln>
            <a:noFill/>
          </a:ln>
        </p:spPr>
        <p:txBody>
          <a:bodyPr vert="horz" lIns="0" tIns="0" rIns="0" bIns="0" anchorCtr="0">
            <a:noAutofit/>
          </a:bodyPr>
          <a:lstStyle>
            <a:lvl1pPr lvl="0" algn="r" rtl="0" hangingPunct="0">
              <a:buNone/>
              <a:tabLst/>
              <a:defRPr lang="en-AU" sz="1400" kern="1200">
                <a:latin typeface="Liberation Serif" pitchFamily="18"/>
                <a:ea typeface="DejaVu Sans" pitchFamily="2"/>
                <a:cs typeface="DejaVu Sans" pitchFamily="2"/>
              </a:defRPr>
            </a:lvl1pPr>
          </a:lstStyle>
          <a:p>
            <a:pPr lvl="0"/>
            <a:endParaRPr lang="en-AU"/>
          </a:p>
        </p:txBody>
      </p:sp>
      <p:sp>
        <p:nvSpPr>
          <p:cNvPr id="6" name="Footer Placeholder 5">
            <a:extLst>
              <a:ext uri="{FF2B5EF4-FFF2-40B4-BE49-F238E27FC236}">
                <a16:creationId xmlns:a16="http://schemas.microsoft.com/office/drawing/2014/main" id="{6A1B558F-F45D-44E4-82C0-D6BE6A84E51D}"/>
              </a:ext>
            </a:extLst>
          </p:cNvPr>
          <p:cNvSpPr txBox="1">
            <a:spLocks noGrp="1"/>
          </p:cNvSpPr>
          <p:nvPr>
            <p:ph type="ftr" sz="quarter" idx="4"/>
          </p:nvPr>
        </p:nvSpPr>
        <p:spPr>
          <a:xfrm>
            <a:off x="0" y="10157400"/>
            <a:ext cx="3280680" cy="534240"/>
          </a:xfrm>
          <a:prstGeom prst="rect">
            <a:avLst/>
          </a:prstGeom>
          <a:noFill/>
          <a:ln>
            <a:noFill/>
          </a:ln>
        </p:spPr>
        <p:txBody>
          <a:bodyPr vert="horz" lIns="0" tIns="0" rIns="0" bIns="0" anchor="b" anchorCtr="0">
            <a:noAutofit/>
          </a:bodyPr>
          <a:lstStyle>
            <a:lvl1pPr lvl="0" rtl="0" hangingPunct="0">
              <a:buNone/>
              <a:tabLst/>
              <a:defRPr lang="en-AU" sz="1400" kern="1200">
                <a:latin typeface="Liberation Serif" pitchFamily="18"/>
                <a:ea typeface="DejaVu Sans" pitchFamily="2"/>
                <a:cs typeface="DejaVu Sans" pitchFamily="2"/>
              </a:defRPr>
            </a:lvl1pPr>
          </a:lstStyle>
          <a:p>
            <a:pPr lvl="0"/>
            <a:endParaRPr lang="en-AU"/>
          </a:p>
        </p:txBody>
      </p:sp>
      <p:sp>
        <p:nvSpPr>
          <p:cNvPr id="7" name="Slide Number Placeholder 6">
            <a:extLst>
              <a:ext uri="{FF2B5EF4-FFF2-40B4-BE49-F238E27FC236}">
                <a16:creationId xmlns:a16="http://schemas.microsoft.com/office/drawing/2014/main" id="{172E2D42-4ABC-430D-BA1A-98E12F54576C}"/>
              </a:ext>
            </a:extLst>
          </p:cNvPr>
          <p:cNvSpPr txBox="1">
            <a:spLocks noGrp="1"/>
          </p:cNvSpPr>
          <p:nvPr>
            <p:ph type="sldNum" sz="quarter" idx="5"/>
          </p:nvPr>
        </p:nvSpPr>
        <p:spPr>
          <a:xfrm>
            <a:off x="4278960" y="10157400"/>
            <a:ext cx="3280680" cy="534240"/>
          </a:xfrm>
          <a:prstGeom prst="rect">
            <a:avLst/>
          </a:prstGeom>
          <a:noFill/>
          <a:ln>
            <a:noFill/>
          </a:ln>
        </p:spPr>
        <p:txBody>
          <a:bodyPr vert="horz" lIns="0" tIns="0" rIns="0" bIns="0" anchor="b" anchorCtr="0">
            <a:noAutofit/>
          </a:bodyPr>
          <a:lstStyle>
            <a:lvl1pPr lvl="0" algn="r" rtl="0" hangingPunct="0">
              <a:buNone/>
              <a:tabLst/>
              <a:defRPr lang="en-AU" sz="1400" kern="1200">
                <a:latin typeface="Liberation Serif" pitchFamily="18"/>
                <a:ea typeface="DejaVu Sans" pitchFamily="2"/>
                <a:cs typeface="DejaVu Sans" pitchFamily="2"/>
              </a:defRPr>
            </a:lvl1pPr>
          </a:lstStyle>
          <a:p>
            <a:pPr lvl="0"/>
            <a:fld id="{FC4B9080-B19B-4DB7-8ED3-49AA0267CF04}" type="slidenum">
              <a:t>‹#›</a:t>
            </a:fld>
            <a:endParaRPr lang="en-AU"/>
          </a:p>
        </p:txBody>
      </p:sp>
    </p:spTree>
    <p:extLst>
      <p:ext uri="{BB962C8B-B14F-4D97-AF65-F5344CB8AC3E}">
        <p14:creationId xmlns:p14="http://schemas.microsoft.com/office/powerpoint/2010/main" val="3122933330"/>
      </p:ext>
    </p:extLst>
  </p:cSld>
  <p:clrMap bg1="lt1" tx1="dk1" bg2="lt2" tx2="dk2" accent1="accent1" accent2="accent2" accent3="accent3" accent4="accent4" accent5="accent5" accent6="accent6" hlink="hlink" folHlink="folHlink"/>
  <p:notesStyle>
    <a:lvl1pPr marL="216000" marR="0" indent="-216000" rtl="0" hangingPunct="0">
      <a:tabLst/>
      <a:defRPr lang="en-AU" sz="2000" b="0" i="0" u="none" strike="noStrike" kern="1200" cap="none">
        <a:ln>
          <a:noFill/>
        </a:ln>
        <a:highlight>
          <a:scrgbClr r="0" g="0" b="0">
            <a:alpha val="0"/>
          </a:scrgbClr>
        </a:highlight>
        <a:latin typeface="Liberation Sans" pitchFamily="18"/>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7488" y="812800"/>
            <a:ext cx="7124700" cy="4008438"/>
          </a:xfrm>
        </p:spPr>
      </p:sp>
      <p:sp>
        <p:nvSpPr>
          <p:cNvPr id="3" name="Notes Placeholder 2"/>
          <p:cNvSpPr>
            <a:spLocks noGrp="1"/>
          </p:cNvSpPr>
          <p:nvPr>
            <p:ph type="body" idx="1"/>
          </p:nvPr>
        </p:nvSpPr>
        <p:spPr/>
        <p:txBody>
          <a:bodyPr/>
          <a:lstStyle/>
          <a:p>
            <a:r>
              <a:rPr lang="en-AU" dirty="0"/>
              <a:t>Murray</a:t>
            </a:r>
          </a:p>
        </p:txBody>
      </p:sp>
      <p:sp>
        <p:nvSpPr>
          <p:cNvPr id="4" name="Slide Number Placeholder 3"/>
          <p:cNvSpPr>
            <a:spLocks noGrp="1"/>
          </p:cNvSpPr>
          <p:nvPr>
            <p:ph type="sldNum" sz="quarter" idx="5"/>
          </p:nvPr>
        </p:nvSpPr>
        <p:spPr/>
        <p:txBody>
          <a:bodyPr/>
          <a:lstStyle/>
          <a:p>
            <a:pPr lvl="0"/>
            <a:fld id="{FC4B9080-B19B-4DB7-8ED3-49AA0267CF04}" type="slidenum">
              <a:rPr lang="en-AU" smtClean="0"/>
              <a:t>1</a:t>
            </a:fld>
            <a:endParaRPr lang="en-AU"/>
          </a:p>
        </p:txBody>
      </p:sp>
    </p:spTree>
    <p:extLst>
      <p:ext uri="{BB962C8B-B14F-4D97-AF65-F5344CB8AC3E}">
        <p14:creationId xmlns:p14="http://schemas.microsoft.com/office/powerpoint/2010/main" val="3603352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62E0E2E-ED2A-442A-BD17-4BBCA3942AEF}"/>
              </a:ext>
            </a:extLst>
          </p:cNvPr>
          <p:cNvSpPr txBox="1">
            <a:spLocks noGrp="1"/>
          </p:cNvSpPr>
          <p:nvPr>
            <p:ph type="sldNum" sz="quarter" idx="5"/>
          </p:nvPr>
        </p:nvSpPr>
        <p:spPr>
          <a:ln/>
        </p:spPr>
        <p:txBody>
          <a:bodyPr vert="horz" lIns="0" tIns="0" rIns="0" bIns="0" anchor="b" anchorCtr="0">
            <a:noAutofit/>
          </a:bodyPr>
          <a:lstStyle/>
          <a:p>
            <a:pPr lvl="0"/>
            <a:fld id="{27357E1D-3E5E-497C-A3BF-02FA8BE00AA5}" type="slidenum">
              <a:t>10</a:t>
            </a:fld>
            <a:endParaRPr lang="en-AU"/>
          </a:p>
        </p:txBody>
      </p:sp>
      <p:sp>
        <p:nvSpPr>
          <p:cNvPr id="2" name="Slide Image Placeholder 1">
            <a:extLst>
              <a:ext uri="{FF2B5EF4-FFF2-40B4-BE49-F238E27FC236}">
                <a16:creationId xmlns:a16="http://schemas.microsoft.com/office/drawing/2014/main" id="{B3D816B1-2992-4A6D-B1BD-2FD40CA6A1B0}"/>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BEE72BA8-9B50-4339-A3D1-06579641D821}"/>
              </a:ext>
            </a:extLst>
          </p:cNvPr>
          <p:cNvSpPr txBox="1">
            <a:spLocks noGrp="1"/>
          </p:cNvSpPr>
          <p:nvPr>
            <p:ph type="body" sz="quarter" idx="1"/>
          </p:nvPr>
        </p:nvSpPr>
        <p:spPr/>
        <p:txBody>
          <a:bodyPr vert="horz"/>
          <a:lstStyle/>
          <a:p>
            <a:r>
              <a:rPr lang="en-AU" dirty="0"/>
              <a:t>Murray</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F741D77-9E32-477C-857C-8D14CBB12675}"/>
              </a:ext>
            </a:extLst>
          </p:cNvPr>
          <p:cNvSpPr txBox="1">
            <a:spLocks noGrp="1"/>
          </p:cNvSpPr>
          <p:nvPr>
            <p:ph type="sldNum" sz="quarter" idx="5"/>
          </p:nvPr>
        </p:nvSpPr>
        <p:spPr>
          <a:ln/>
        </p:spPr>
        <p:txBody>
          <a:bodyPr vert="horz" lIns="0" tIns="0" rIns="0" bIns="0" anchor="b" anchorCtr="0">
            <a:noAutofit/>
          </a:bodyPr>
          <a:lstStyle/>
          <a:p>
            <a:pPr lvl="0"/>
            <a:fld id="{91F9F036-3446-46BC-8A4C-B750239C180B}" type="slidenum">
              <a:t>11</a:t>
            </a:fld>
            <a:endParaRPr lang="en-AU"/>
          </a:p>
        </p:txBody>
      </p:sp>
      <p:sp>
        <p:nvSpPr>
          <p:cNvPr id="2" name="Slide Image Placeholder 1">
            <a:extLst>
              <a:ext uri="{FF2B5EF4-FFF2-40B4-BE49-F238E27FC236}">
                <a16:creationId xmlns:a16="http://schemas.microsoft.com/office/drawing/2014/main" id="{9BB6B9F0-7360-4C81-9E3D-8CA4260B0DDB}"/>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2EF8EEA9-7323-45C2-BB81-36A69C81B99F}"/>
              </a:ext>
            </a:extLst>
          </p:cNvPr>
          <p:cNvSpPr txBox="1">
            <a:spLocks noGrp="1"/>
          </p:cNvSpPr>
          <p:nvPr>
            <p:ph type="body" sz="quarter" idx="1"/>
          </p:nvPr>
        </p:nvSpPr>
        <p:spPr/>
        <p:txBody>
          <a:bodyPr vert="horz"/>
          <a:lstStyle/>
          <a:p>
            <a:r>
              <a:rPr lang="en-AU" dirty="0"/>
              <a:t>Speaker: Yunki</a:t>
            </a:r>
          </a:p>
          <a:p>
            <a:endParaRPr lang="en-AU" dirty="0"/>
          </a:p>
          <a:p>
            <a:pPr marL="216000" marR="0" lvl="0" indent="-216000" defTabSz="914400" rtl="0" eaLnBrk="1" fontAlgn="auto" latinLnBrk="0" hangingPunct="0">
              <a:lnSpc>
                <a:spcPct val="100000"/>
              </a:lnSpc>
              <a:spcBef>
                <a:spcPts val="0"/>
              </a:spcBef>
              <a:spcAft>
                <a:spcPts val="0"/>
              </a:spcAft>
              <a:buClrTx/>
              <a:buSzTx/>
              <a:buFontTx/>
              <a:buNone/>
              <a:tabLst/>
              <a:defRPr/>
            </a:pPr>
            <a:r>
              <a:rPr lang="en-AU" dirty="0"/>
              <a:t>These were the methods that we used to propagate uncertainties – The uncertainty in chaos is associated with the uncertainty in time and the position coordinates, which were relative to the frame rate of the recording and the coordinate system used in the software, both of which was considered reasonably negligible for the resolution purposes of this analysis.</a:t>
            </a:r>
          </a:p>
          <a:p>
            <a:endParaRPr lang="en-AU" dirty="0"/>
          </a:p>
          <a:p>
            <a:r>
              <a:rPr lang="en-AU" dirty="0"/>
              <a:t>The way this analysis relatively quantified the initial energy was from the angle which is associated with the uncertainties of using an analogue protractor which by convention is usually half the smallest marking. The protractor seemed to have a strange scale on it where 200 was equal to 180 degrees, so we did do some measurements using the incorrect scale which we then had to back-calculate and this error was factored into the uncertainty calculation. </a:t>
            </a:r>
          </a:p>
          <a:p>
            <a:endParaRPr lang="en-AU"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92A6E343-2410-44DE-B5F4-8B48743DFFAA}"/>
              </a:ext>
            </a:extLst>
          </p:cNvPr>
          <p:cNvSpPr txBox="1">
            <a:spLocks noGrp="1"/>
          </p:cNvSpPr>
          <p:nvPr>
            <p:ph type="sldNum" sz="quarter" idx="5"/>
          </p:nvPr>
        </p:nvSpPr>
        <p:spPr>
          <a:ln/>
        </p:spPr>
        <p:txBody>
          <a:bodyPr vert="horz" lIns="0" tIns="0" rIns="0" bIns="0" anchor="b" anchorCtr="0">
            <a:noAutofit/>
          </a:bodyPr>
          <a:lstStyle/>
          <a:p>
            <a:pPr lvl="0"/>
            <a:fld id="{19AB6150-F48C-4254-88B4-EF9C7DE44DB3}" type="slidenum">
              <a:t>12</a:t>
            </a:fld>
            <a:endParaRPr lang="en-AU"/>
          </a:p>
        </p:txBody>
      </p:sp>
      <p:sp>
        <p:nvSpPr>
          <p:cNvPr id="2" name="Slide Image Placeholder 1">
            <a:extLst>
              <a:ext uri="{FF2B5EF4-FFF2-40B4-BE49-F238E27FC236}">
                <a16:creationId xmlns:a16="http://schemas.microsoft.com/office/drawing/2014/main" id="{92703D25-462F-4A09-8294-35D1F98A3D38}"/>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B136B2FD-9FFD-45DF-B57C-59356C2824B8}"/>
              </a:ext>
            </a:extLst>
          </p:cNvPr>
          <p:cNvSpPr txBox="1">
            <a:spLocks noGrp="1"/>
          </p:cNvSpPr>
          <p:nvPr>
            <p:ph type="body" sz="quarter" idx="1"/>
          </p:nvPr>
        </p:nvSpPr>
        <p:spPr/>
        <p:txBody>
          <a:bodyPr vert="horz"/>
          <a:lstStyle/>
          <a:p>
            <a:r>
              <a:rPr lang="en-AU" dirty="0"/>
              <a:t>Murray</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812C968-912F-4B70-BD77-6D59C40B258A}"/>
              </a:ext>
            </a:extLst>
          </p:cNvPr>
          <p:cNvSpPr txBox="1">
            <a:spLocks noGrp="1"/>
          </p:cNvSpPr>
          <p:nvPr>
            <p:ph type="sldNum" sz="quarter" idx="5"/>
          </p:nvPr>
        </p:nvSpPr>
        <p:spPr>
          <a:ln/>
        </p:spPr>
        <p:txBody>
          <a:bodyPr vert="horz" lIns="0" tIns="0" rIns="0" bIns="0" anchor="b" anchorCtr="0">
            <a:noAutofit/>
          </a:bodyPr>
          <a:lstStyle/>
          <a:p>
            <a:pPr lvl="0"/>
            <a:fld id="{65C1B19C-51F9-46D4-A903-54417EAE914F}" type="slidenum">
              <a:t>13</a:t>
            </a:fld>
            <a:endParaRPr lang="en-AU"/>
          </a:p>
        </p:txBody>
      </p:sp>
      <p:sp>
        <p:nvSpPr>
          <p:cNvPr id="2" name="Slide Image Placeholder 1">
            <a:extLst>
              <a:ext uri="{FF2B5EF4-FFF2-40B4-BE49-F238E27FC236}">
                <a16:creationId xmlns:a16="http://schemas.microsoft.com/office/drawing/2014/main" id="{82C30B09-8BE7-49E5-8B14-A2F2D119C64B}"/>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530FB646-153F-4574-B77B-ADF587145902}"/>
              </a:ext>
            </a:extLst>
          </p:cNvPr>
          <p:cNvSpPr txBox="1">
            <a:spLocks noGrp="1"/>
          </p:cNvSpPr>
          <p:nvPr>
            <p:ph type="body" sz="quarter" idx="1"/>
          </p:nvPr>
        </p:nvSpPr>
        <p:spPr/>
        <p:txBody>
          <a:bodyPr vert="horz"/>
          <a:lstStyle/>
          <a:p>
            <a:endParaRPr lang="en-AU"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A5544DA-CA9A-430B-8DD4-0669F2C26FCD}"/>
              </a:ext>
            </a:extLst>
          </p:cNvPr>
          <p:cNvSpPr txBox="1">
            <a:spLocks noGrp="1"/>
          </p:cNvSpPr>
          <p:nvPr>
            <p:ph type="sldNum" sz="quarter" idx="5"/>
          </p:nvPr>
        </p:nvSpPr>
        <p:spPr>
          <a:ln/>
        </p:spPr>
        <p:txBody>
          <a:bodyPr vert="horz" lIns="0" tIns="0" rIns="0" bIns="0" anchor="b" anchorCtr="0">
            <a:noAutofit/>
          </a:bodyPr>
          <a:lstStyle/>
          <a:p>
            <a:pPr lvl="0"/>
            <a:fld id="{1A330F86-BBA5-4C21-B03F-5604DDF7325C}" type="slidenum">
              <a:t>2</a:t>
            </a:fld>
            <a:endParaRPr lang="en-AU"/>
          </a:p>
        </p:txBody>
      </p:sp>
      <p:sp>
        <p:nvSpPr>
          <p:cNvPr id="2" name="Slide Image Placeholder 1">
            <a:extLst>
              <a:ext uri="{FF2B5EF4-FFF2-40B4-BE49-F238E27FC236}">
                <a16:creationId xmlns:a16="http://schemas.microsoft.com/office/drawing/2014/main" id="{B01F8C56-8DFD-45AA-A34E-A59E7F1EFBAD}"/>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B5BF4CCF-DCD5-4EF2-9A55-3BDF4D38F6B9}"/>
              </a:ext>
            </a:extLst>
          </p:cNvPr>
          <p:cNvSpPr txBox="1">
            <a:spLocks noGrp="1"/>
          </p:cNvSpPr>
          <p:nvPr>
            <p:ph type="body" sz="quarter" idx="1"/>
          </p:nvPr>
        </p:nvSpPr>
        <p:spPr/>
        <p:txBody>
          <a:bodyPr vert="horz"/>
          <a:lstStyle/>
          <a:p>
            <a:r>
              <a:rPr lang="en-AU" dirty="0"/>
              <a:t>Murray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873FD47-B3FC-4E4B-8E40-5BE5660CBB3C}"/>
              </a:ext>
            </a:extLst>
          </p:cNvPr>
          <p:cNvSpPr txBox="1">
            <a:spLocks noGrp="1"/>
          </p:cNvSpPr>
          <p:nvPr>
            <p:ph type="sldNum" sz="quarter" idx="5"/>
          </p:nvPr>
        </p:nvSpPr>
        <p:spPr>
          <a:ln/>
        </p:spPr>
        <p:txBody>
          <a:bodyPr vert="horz" lIns="0" tIns="0" rIns="0" bIns="0" anchor="b" anchorCtr="0">
            <a:noAutofit/>
          </a:bodyPr>
          <a:lstStyle/>
          <a:p>
            <a:pPr lvl="0"/>
            <a:fld id="{A3D190E6-C00A-44B0-A65D-F92316CE4F0A}" type="slidenum">
              <a:t>3</a:t>
            </a:fld>
            <a:endParaRPr lang="en-AU"/>
          </a:p>
        </p:txBody>
      </p:sp>
      <p:sp>
        <p:nvSpPr>
          <p:cNvPr id="2" name="Slide Image Placeholder 1">
            <a:extLst>
              <a:ext uri="{FF2B5EF4-FFF2-40B4-BE49-F238E27FC236}">
                <a16:creationId xmlns:a16="http://schemas.microsoft.com/office/drawing/2014/main" id="{9A78C9AD-F9B9-4431-B706-17310CDC8485}"/>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DB302E51-715E-4573-95BE-EED60BFBC311}"/>
              </a:ext>
            </a:extLst>
          </p:cNvPr>
          <p:cNvSpPr txBox="1">
            <a:spLocks noGrp="1"/>
          </p:cNvSpPr>
          <p:nvPr>
            <p:ph type="body" sz="quarter" idx="1"/>
          </p:nvPr>
        </p:nvSpPr>
        <p:spPr/>
        <p:txBody>
          <a:bodyPr vert="horz"/>
          <a:lstStyle/>
          <a:p>
            <a:r>
              <a:rPr lang="en-AU" dirty="0"/>
              <a:t>Murray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3EF3A0D-0DA8-444E-9F4F-43EC2177DC93}"/>
              </a:ext>
            </a:extLst>
          </p:cNvPr>
          <p:cNvSpPr txBox="1">
            <a:spLocks noGrp="1"/>
          </p:cNvSpPr>
          <p:nvPr>
            <p:ph type="sldNum" sz="quarter" idx="5"/>
          </p:nvPr>
        </p:nvSpPr>
        <p:spPr>
          <a:ln/>
        </p:spPr>
        <p:txBody>
          <a:bodyPr vert="horz" lIns="0" tIns="0" rIns="0" bIns="0" anchor="b" anchorCtr="0">
            <a:noAutofit/>
          </a:bodyPr>
          <a:lstStyle/>
          <a:p>
            <a:pPr lvl="0"/>
            <a:fld id="{1DF6526F-F9D1-492A-B527-277265744CFB}" type="slidenum">
              <a:t>4</a:t>
            </a:fld>
            <a:endParaRPr lang="en-AU"/>
          </a:p>
        </p:txBody>
      </p:sp>
      <p:sp>
        <p:nvSpPr>
          <p:cNvPr id="2" name="Slide Image Placeholder 1">
            <a:extLst>
              <a:ext uri="{FF2B5EF4-FFF2-40B4-BE49-F238E27FC236}">
                <a16:creationId xmlns:a16="http://schemas.microsoft.com/office/drawing/2014/main" id="{4CC2291E-5387-42A7-B179-1E265DADD9BB}"/>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BA5A58AD-668C-4D84-9DBE-E73A16AF2B36}"/>
              </a:ext>
            </a:extLst>
          </p:cNvPr>
          <p:cNvSpPr txBox="1">
            <a:spLocks noGrp="1"/>
          </p:cNvSpPr>
          <p:nvPr>
            <p:ph type="body" sz="quarter" idx="1"/>
          </p:nvPr>
        </p:nvSpPr>
        <p:spPr/>
        <p:txBody>
          <a:bodyPr vert="horz"/>
          <a:lstStyle/>
          <a:p>
            <a:r>
              <a:rPr lang="en-US" dirty="0"/>
              <a:t>Speaker: Yunki</a:t>
            </a:r>
          </a:p>
          <a:p>
            <a:endParaRPr lang="en-US" dirty="0"/>
          </a:p>
          <a:p>
            <a:r>
              <a:rPr lang="en-AU" dirty="0"/>
              <a:t>We captured the motion of the triple pendulum using a Sony A7C Full-Frame mirrorless camera with a 24mm F2.8 prime lens. The way we set this was to place the pendulum in the hallway on a small bench that was approximately 45.4cm in height and placed the camera about 1.2m away from the pendulum. We ensured that the camera lens and the stationary node of the pendulum were in a horizontal plane (at approximately 90cm from the ground) to minimize parallax errors, and we levelled the camera using the native levelling tools within the camera. </a:t>
            </a:r>
          </a:p>
          <a:p>
            <a:endParaRPr lang="en-AU" dirty="0"/>
          </a:p>
          <a:p>
            <a:r>
              <a:rPr lang="en-AU" dirty="0"/>
              <a:t>We used masking tape to cover any reflective surfaces that could potentially interfere with the motion tracking program we were going to use, and we used coloured markers to identify each node of the pendulum with a unique colour, as you can see here. </a:t>
            </a:r>
          </a:p>
          <a:p>
            <a:endParaRPr lang="en-AU" dirty="0"/>
          </a:p>
          <a:p>
            <a:r>
              <a:rPr lang="en-AU" dirty="0"/>
              <a:t>We recorded the motion of the pendulum at various initial angles ranging from 0 to 180 degrees from the vertical, at approximately 15 degree increments. We recorded three trials for each angle for approximately 15 seconds. To quantify the angle that we released the pendulum at, we made a novel angle measurement device which consisted of a protractor with a string secured to the origin, and a 10gm weight tied to the end of the string to act as a plumb bob. We manually lined up all the arms to be parallel and eyeballed the angle using the protractor and string as the indicator. </a:t>
            </a:r>
          </a:p>
          <a:p>
            <a:endParaRPr lang="en-AU" dirty="0"/>
          </a:p>
          <a:p>
            <a:r>
              <a:rPr lang="en-AU" dirty="0"/>
              <a:t>We had one group member, Murray, setting the initial angle for all trials to minimize inter-experimentalist error. </a:t>
            </a:r>
          </a:p>
          <a:p>
            <a:endParaRPr lang="en-AU" dirty="0"/>
          </a:p>
          <a:p>
            <a:r>
              <a:rPr lang="en-AU" dirty="0"/>
              <a:t>The final video data was captured at 120fps at 1080p and saved as 50mbps mp4 files. </a:t>
            </a:r>
          </a:p>
          <a:p>
            <a:endParaRPr lang="en-AU" dirty="0"/>
          </a:p>
          <a:p>
            <a:r>
              <a:rPr lang="en-AU" dirty="0"/>
              <a:t>Other variables we captured video data for was different masses secured to the end node, and propagation of the last arm only, at the different angles. The results of these analyses haven’t been included in this presentation.</a:t>
            </a:r>
          </a:p>
          <a:p>
            <a:endParaRPr lang="en-AU"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5FA2C32-735B-4228-A8B3-0B5C23964304}"/>
              </a:ext>
            </a:extLst>
          </p:cNvPr>
          <p:cNvSpPr txBox="1">
            <a:spLocks noGrp="1"/>
          </p:cNvSpPr>
          <p:nvPr>
            <p:ph type="sldNum" sz="quarter" idx="5"/>
          </p:nvPr>
        </p:nvSpPr>
        <p:spPr>
          <a:ln/>
        </p:spPr>
        <p:txBody>
          <a:bodyPr vert="horz" lIns="0" tIns="0" rIns="0" bIns="0" anchor="b" anchorCtr="0">
            <a:noAutofit/>
          </a:bodyPr>
          <a:lstStyle/>
          <a:p>
            <a:pPr lvl="0"/>
            <a:fld id="{38E9F74A-D184-4067-9D52-CCD95163C898}" type="slidenum">
              <a:t>5</a:t>
            </a:fld>
            <a:endParaRPr lang="en-AU"/>
          </a:p>
        </p:txBody>
      </p:sp>
      <p:sp>
        <p:nvSpPr>
          <p:cNvPr id="2" name="Slide Image Placeholder 1">
            <a:extLst>
              <a:ext uri="{FF2B5EF4-FFF2-40B4-BE49-F238E27FC236}">
                <a16:creationId xmlns:a16="http://schemas.microsoft.com/office/drawing/2014/main" id="{A8B845A7-8803-44DF-84B7-CC8CFF574D06}"/>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777F99-3F75-4D30-8751-B96EC835E83D}"/>
              </a:ext>
            </a:extLst>
          </p:cNvPr>
          <p:cNvSpPr txBox="1">
            <a:spLocks noGrp="1"/>
          </p:cNvSpPr>
          <p:nvPr>
            <p:ph type="body" sz="quarter" idx="1"/>
          </p:nvPr>
        </p:nvSpPr>
        <p:spPr/>
        <p:txBody>
          <a:bodyPr vert="horz"/>
          <a:lstStyle/>
          <a:p>
            <a:r>
              <a:rPr lang="en-AU" dirty="0"/>
              <a:t>Murray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1E0D785-6397-489E-BC55-8DA6F72AACE3}"/>
              </a:ext>
            </a:extLst>
          </p:cNvPr>
          <p:cNvSpPr txBox="1">
            <a:spLocks noGrp="1"/>
          </p:cNvSpPr>
          <p:nvPr>
            <p:ph type="sldNum" sz="quarter" idx="5"/>
          </p:nvPr>
        </p:nvSpPr>
        <p:spPr>
          <a:ln/>
        </p:spPr>
        <p:txBody>
          <a:bodyPr vert="horz" lIns="0" tIns="0" rIns="0" bIns="0" anchor="b" anchorCtr="0">
            <a:noAutofit/>
          </a:bodyPr>
          <a:lstStyle/>
          <a:p>
            <a:pPr lvl="0"/>
            <a:fld id="{7E89C37A-31CD-4DDD-99CA-6DA669D0BA99}" type="slidenum">
              <a:t>6</a:t>
            </a:fld>
            <a:endParaRPr lang="en-AU"/>
          </a:p>
        </p:txBody>
      </p:sp>
      <p:sp>
        <p:nvSpPr>
          <p:cNvPr id="2" name="Slide Image Placeholder 1">
            <a:extLst>
              <a:ext uri="{FF2B5EF4-FFF2-40B4-BE49-F238E27FC236}">
                <a16:creationId xmlns:a16="http://schemas.microsoft.com/office/drawing/2014/main" id="{CC5C4402-0DAD-4D52-98A4-FA903C93631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939EEDC1-5576-483A-9382-A73C23537DB4}"/>
              </a:ext>
            </a:extLst>
          </p:cNvPr>
          <p:cNvSpPr txBox="1">
            <a:spLocks noGrp="1"/>
          </p:cNvSpPr>
          <p:nvPr>
            <p:ph type="body" sz="quarter" idx="1"/>
          </p:nvPr>
        </p:nvSpPr>
        <p:spPr/>
        <p:txBody>
          <a:bodyPr vert="horz"/>
          <a:lstStyle/>
          <a:p>
            <a:r>
              <a:rPr lang="en-AU" dirty="0"/>
              <a:t>Murray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98019BBB-47ED-4CF7-AFD0-88888991FB12}"/>
              </a:ext>
            </a:extLst>
          </p:cNvPr>
          <p:cNvSpPr txBox="1">
            <a:spLocks noGrp="1"/>
          </p:cNvSpPr>
          <p:nvPr>
            <p:ph type="sldNum" sz="quarter" idx="5"/>
          </p:nvPr>
        </p:nvSpPr>
        <p:spPr>
          <a:ln/>
        </p:spPr>
        <p:txBody>
          <a:bodyPr vert="horz" lIns="0" tIns="0" rIns="0" bIns="0" anchor="b" anchorCtr="0">
            <a:noAutofit/>
          </a:bodyPr>
          <a:lstStyle/>
          <a:p>
            <a:pPr lvl="0"/>
            <a:fld id="{BAB5B098-3212-46E4-85D5-20942FDC1D39}" type="slidenum">
              <a:t>7</a:t>
            </a:fld>
            <a:endParaRPr lang="en-AU"/>
          </a:p>
        </p:txBody>
      </p:sp>
      <p:sp>
        <p:nvSpPr>
          <p:cNvPr id="2" name="Slide Image Placeholder 1">
            <a:extLst>
              <a:ext uri="{FF2B5EF4-FFF2-40B4-BE49-F238E27FC236}">
                <a16:creationId xmlns:a16="http://schemas.microsoft.com/office/drawing/2014/main" id="{C57E9ED2-DDBA-4851-ABE9-1B81E451D89F}"/>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BB5BB337-FBDE-4941-BA4B-CA37E218E24F}"/>
              </a:ext>
            </a:extLst>
          </p:cNvPr>
          <p:cNvSpPr txBox="1">
            <a:spLocks noGrp="1"/>
          </p:cNvSpPr>
          <p:nvPr>
            <p:ph type="body" sz="quarter" idx="1"/>
          </p:nvPr>
        </p:nvSpPr>
        <p:spPr/>
        <p:txBody>
          <a:bodyPr vert="horz"/>
          <a:lstStyle/>
          <a:p>
            <a:r>
              <a:rPr lang="en-AU" dirty="0"/>
              <a:t>Speaker: Riley J</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5ECF4FC2-61C1-4B9F-AE05-235CD224E536}"/>
              </a:ext>
            </a:extLst>
          </p:cNvPr>
          <p:cNvSpPr txBox="1">
            <a:spLocks noGrp="1"/>
          </p:cNvSpPr>
          <p:nvPr>
            <p:ph type="sldNum" sz="quarter" idx="5"/>
          </p:nvPr>
        </p:nvSpPr>
        <p:spPr>
          <a:ln/>
        </p:spPr>
        <p:txBody>
          <a:bodyPr vert="horz" lIns="0" tIns="0" rIns="0" bIns="0" anchor="b" anchorCtr="0">
            <a:noAutofit/>
          </a:bodyPr>
          <a:lstStyle/>
          <a:p>
            <a:pPr lvl="0"/>
            <a:fld id="{A1C18BB7-BCD6-4DB8-8D70-7007A0D56EAD}" type="slidenum">
              <a:t>8</a:t>
            </a:fld>
            <a:endParaRPr lang="en-AU"/>
          </a:p>
        </p:txBody>
      </p:sp>
      <p:sp>
        <p:nvSpPr>
          <p:cNvPr id="2" name="Slide Image Placeholder 1">
            <a:extLst>
              <a:ext uri="{FF2B5EF4-FFF2-40B4-BE49-F238E27FC236}">
                <a16:creationId xmlns:a16="http://schemas.microsoft.com/office/drawing/2014/main" id="{1124C018-802B-4829-9FCE-026D836B5970}"/>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EC41DF25-C9CA-471A-B3B7-8776AE632F2E}"/>
              </a:ext>
            </a:extLst>
          </p:cNvPr>
          <p:cNvSpPr txBox="1">
            <a:spLocks noGrp="1"/>
          </p:cNvSpPr>
          <p:nvPr>
            <p:ph type="body" sz="quarter" idx="1"/>
          </p:nvPr>
        </p:nvSpPr>
        <p:spPr/>
        <p:txBody>
          <a:bodyPr vert="horz"/>
          <a:lstStyle/>
          <a:p>
            <a:r>
              <a:rPr lang="en-AU" dirty="0"/>
              <a:t>Murray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5A27F933-C458-4C30-824F-26240D2617EB}"/>
              </a:ext>
            </a:extLst>
          </p:cNvPr>
          <p:cNvSpPr txBox="1">
            <a:spLocks noGrp="1"/>
          </p:cNvSpPr>
          <p:nvPr>
            <p:ph type="sldNum" sz="quarter" idx="5"/>
          </p:nvPr>
        </p:nvSpPr>
        <p:spPr>
          <a:ln/>
        </p:spPr>
        <p:txBody>
          <a:bodyPr vert="horz" lIns="0" tIns="0" rIns="0" bIns="0" anchor="b" anchorCtr="0">
            <a:noAutofit/>
          </a:bodyPr>
          <a:lstStyle/>
          <a:p>
            <a:pPr lvl="0"/>
            <a:fld id="{7BD86BDB-BB25-4CC6-9C80-B9D1534EB965}" type="slidenum">
              <a:t>9</a:t>
            </a:fld>
            <a:endParaRPr lang="en-AU"/>
          </a:p>
        </p:txBody>
      </p:sp>
      <p:sp>
        <p:nvSpPr>
          <p:cNvPr id="2" name="Slide Image Placeholder 1">
            <a:extLst>
              <a:ext uri="{FF2B5EF4-FFF2-40B4-BE49-F238E27FC236}">
                <a16:creationId xmlns:a16="http://schemas.microsoft.com/office/drawing/2014/main" id="{B336D029-B924-48ED-B61F-CA4A0508C6C0}"/>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3E6D008-D818-4A4C-8D1E-A2F617EC74D1}"/>
              </a:ext>
            </a:extLst>
          </p:cNvPr>
          <p:cNvSpPr txBox="1">
            <a:spLocks noGrp="1"/>
          </p:cNvSpPr>
          <p:nvPr>
            <p:ph type="body" sz="quarter" idx="1"/>
          </p:nvPr>
        </p:nvSpPr>
        <p:spPr/>
        <p:txBody>
          <a:bodyPr vert="horz"/>
          <a:lstStyle/>
          <a:p>
            <a:r>
              <a:rPr lang="en-AU" dirty="0"/>
              <a:t>Murray</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F57D0-8FFE-4B18-9653-9EF52A0BA37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85671160-7BF8-40EE-827E-026355D630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79D40AB2-730C-4A38-AE03-93008E5B0A7E}"/>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5" name="Footer Placeholder 4">
            <a:extLst>
              <a:ext uri="{FF2B5EF4-FFF2-40B4-BE49-F238E27FC236}">
                <a16:creationId xmlns:a16="http://schemas.microsoft.com/office/drawing/2014/main" id="{C99AF4D8-480D-43BF-A509-1D5BD329F04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2A041DB-C1CD-49CD-AC77-BC92465FDC16}"/>
              </a:ext>
            </a:extLst>
          </p:cNvPr>
          <p:cNvSpPr>
            <a:spLocks noGrp="1"/>
          </p:cNvSpPr>
          <p:nvPr>
            <p:ph type="sldNum" sz="quarter" idx="12"/>
          </p:nvPr>
        </p:nvSpPr>
        <p:spPr/>
        <p:txBody>
          <a:bodyPr/>
          <a:lstStyle/>
          <a:p>
            <a:fld id="{930340C5-3349-40E3-A057-20929C2F6AD3}" type="slidenum">
              <a:t>‹#›</a:t>
            </a:fld>
            <a:endParaRPr lang="en-AU"/>
          </a:p>
        </p:txBody>
      </p:sp>
    </p:spTree>
    <p:extLst>
      <p:ext uri="{BB962C8B-B14F-4D97-AF65-F5344CB8AC3E}">
        <p14:creationId xmlns:p14="http://schemas.microsoft.com/office/powerpoint/2010/main" val="615893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326A2-DCBF-4DD6-A0E3-2F11714248F7}"/>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151C6CC9-E2E0-4EC4-8AA8-6172C0A6AB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AFDC440-2D1E-4DCF-8A42-ED0B3F18FCA0}"/>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5" name="Footer Placeholder 4">
            <a:extLst>
              <a:ext uri="{FF2B5EF4-FFF2-40B4-BE49-F238E27FC236}">
                <a16:creationId xmlns:a16="http://schemas.microsoft.com/office/drawing/2014/main" id="{FA082FA6-A90A-464C-8AC0-B7DD3BCB25B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41D5599-45DC-4CD6-A302-79209E0C30EA}"/>
              </a:ext>
            </a:extLst>
          </p:cNvPr>
          <p:cNvSpPr>
            <a:spLocks noGrp="1"/>
          </p:cNvSpPr>
          <p:nvPr>
            <p:ph type="sldNum" sz="quarter" idx="12"/>
          </p:nvPr>
        </p:nvSpPr>
        <p:spPr/>
        <p:txBody>
          <a:bodyPr/>
          <a:lstStyle/>
          <a:p>
            <a:fld id="{491B6E2D-EA9D-4959-851C-8E0D1F57D4CD}" type="slidenum">
              <a:t>‹#›</a:t>
            </a:fld>
            <a:endParaRPr lang="en-AU"/>
          </a:p>
        </p:txBody>
      </p:sp>
    </p:spTree>
    <p:extLst>
      <p:ext uri="{BB962C8B-B14F-4D97-AF65-F5344CB8AC3E}">
        <p14:creationId xmlns:p14="http://schemas.microsoft.com/office/powerpoint/2010/main" val="3161764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CECC71-DEEF-432D-98E1-890FB37E1FC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37416403-7F77-4AD6-9159-ED68B08F657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E9D3D80-ADE1-43D7-AB36-9BE0D2A08D0B}"/>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5" name="Footer Placeholder 4">
            <a:extLst>
              <a:ext uri="{FF2B5EF4-FFF2-40B4-BE49-F238E27FC236}">
                <a16:creationId xmlns:a16="http://schemas.microsoft.com/office/drawing/2014/main" id="{D58423C2-CA8E-4CD3-B108-C72F919D5E5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C0ECA8C-EDA0-43E7-96FD-C00809BA4F61}"/>
              </a:ext>
            </a:extLst>
          </p:cNvPr>
          <p:cNvSpPr>
            <a:spLocks noGrp="1"/>
          </p:cNvSpPr>
          <p:nvPr>
            <p:ph type="sldNum" sz="quarter" idx="12"/>
          </p:nvPr>
        </p:nvSpPr>
        <p:spPr/>
        <p:txBody>
          <a:bodyPr/>
          <a:lstStyle/>
          <a:p>
            <a:fld id="{E59DABD6-16AD-4F35-9082-520FDF068890}" type="slidenum">
              <a:t>‹#›</a:t>
            </a:fld>
            <a:endParaRPr lang="en-AU"/>
          </a:p>
        </p:txBody>
      </p:sp>
    </p:spTree>
    <p:extLst>
      <p:ext uri="{BB962C8B-B14F-4D97-AF65-F5344CB8AC3E}">
        <p14:creationId xmlns:p14="http://schemas.microsoft.com/office/powerpoint/2010/main" val="15096059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E2729-6981-4CE7-865D-18C5C947F6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E67E39C9-3B6F-4D74-9C86-C07E966B7A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79DC877-FB54-4897-9F21-2820C421CCCC}"/>
              </a:ext>
            </a:extLst>
          </p:cNvPr>
          <p:cNvSpPr>
            <a:spLocks noGrp="1"/>
          </p:cNvSpPr>
          <p:nvPr>
            <p:ph type="dt" sz="half" idx="10"/>
          </p:nvPr>
        </p:nvSpPr>
        <p:spPr/>
        <p:txBody>
          <a:bodyPr/>
          <a:lstStyle/>
          <a:p>
            <a:pPr lvl="0"/>
            <a:endParaRPr lang="en-US"/>
          </a:p>
        </p:txBody>
      </p:sp>
      <p:sp>
        <p:nvSpPr>
          <p:cNvPr id="5" name="Footer Placeholder 4">
            <a:extLst>
              <a:ext uri="{FF2B5EF4-FFF2-40B4-BE49-F238E27FC236}">
                <a16:creationId xmlns:a16="http://schemas.microsoft.com/office/drawing/2014/main" id="{33F75A20-9CB3-46AE-AECB-4EC5A6F1EA0A}"/>
              </a:ext>
            </a:extLst>
          </p:cNvPr>
          <p:cNvSpPr>
            <a:spLocks noGrp="1"/>
          </p:cNvSpPr>
          <p:nvPr>
            <p:ph type="ftr" sz="quarter" idx="11"/>
          </p:nvPr>
        </p:nvSpPr>
        <p:spPr/>
        <p:txBody>
          <a:bodyPr/>
          <a:lstStyle/>
          <a:p>
            <a:pPr lvl="0"/>
            <a:endParaRPr lang="en-AU"/>
          </a:p>
        </p:txBody>
      </p:sp>
      <p:sp>
        <p:nvSpPr>
          <p:cNvPr id="6" name="Slide Number Placeholder 5">
            <a:extLst>
              <a:ext uri="{FF2B5EF4-FFF2-40B4-BE49-F238E27FC236}">
                <a16:creationId xmlns:a16="http://schemas.microsoft.com/office/drawing/2014/main" id="{5C452E20-8D61-48FE-9541-D7B814D2D81F}"/>
              </a:ext>
            </a:extLst>
          </p:cNvPr>
          <p:cNvSpPr>
            <a:spLocks noGrp="1"/>
          </p:cNvSpPr>
          <p:nvPr>
            <p:ph type="sldNum" sz="quarter" idx="12"/>
          </p:nvPr>
        </p:nvSpPr>
        <p:spPr/>
        <p:txBody>
          <a:bodyPr/>
          <a:lstStyle/>
          <a:p>
            <a:pPr lvl="0"/>
            <a:fld id="{442EC404-D894-43D2-A874-D77072BF8E3C}" type="slidenum">
              <a:t>‹#›</a:t>
            </a:fld>
            <a:endParaRPr lang="en-US"/>
          </a:p>
        </p:txBody>
      </p:sp>
    </p:spTree>
    <p:extLst>
      <p:ext uri="{BB962C8B-B14F-4D97-AF65-F5344CB8AC3E}">
        <p14:creationId xmlns:p14="http://schemas.microsoft.com/office/powerpoint/2010/main" val="8565160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E1415-496B-4104-862E-B6547E99804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8AA8432-30EC-4A60-BFBF-12EE86506E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B31EC7CC-041A-44CC-A290-647B32E549AD}"/>
              </a:ext>
            </a:extLst>
          </p:cNvPr>
          <p:cNvSpPr>
            <a:spLocks noGrp="1"/>
          </p:cNvSpPr>
          <p:nvPr>
            <p:ph type="dt" sz="half" idx="10"/>
          </p:nvPr>
        </p:nvSpPr>
        <p:spPr/>
        <p:txBody>
          <a:bodyPr/>
          <a:lstStyle/>
          <a:p>
            <a:pPr lvl="0"/>
            <a:endParaRPr lang="en-US"/>
          </a:p>
        </p:txBody>
      </p:sp>
      <p:sp>
        <p:nvSpPr>
          <p:cNvPr id="5" name="Footer Placeholder 4">
            <a:extLst>
              <a:ext uri="{FF2B5EF4-FFF2-40B4-BE49-F238E27FC236}">
                <a16:creationId xmlns:a16="http://schemas.microsoft.com/office/drawing/2014/main" id="{911C5923-2D95-48F3-942E-A7066A302081}"/>
              </a:ext>
            </a:extLst>
          </p:cNvPr>
          <p:cNvSpPr>
            <a:spLocks noGrp="1"/>
          </p:cNvSpPr>
          <p:nvPr>
            <p:ph type="ftr" sz="quarter" idx="11"/>
          </p:nvPr>
        </p:nvSpPr>
        <p:spPr/>
        <p:txBody>
          <a:bodyPr/>
          <a:lstStyle/>
          <a:p>
            <a:pPr lvl="0"/>
            <a:endParaRPr lang="en-AU"/>
          </a:p>
        </p:txBody>
      </p:sp>
      <p:sp>
        <p:nvSpPr>
          <p:cNvPr id="6" name="Slide Number Placeholder 5">
            <a:extLst>
              <a:ext uri="{FF2B5EF4-FFF2-40B4-BE49-F238E27FC236}">
                <a16:creationId xmlns:a16="http://schemas.microsoft.com/office/drawing/2014/main" id="{22B1FBCD-30D7-4907-8F05-F8AE9720B9B1}"/>
              </a:ext>
            </a:extLst>
          </p:cNvPr>
          <p:cNvSpPr>
            <a:spLocks noGrp="1"/>
          </p:cNvSpPr>
          <p:nvPr>
            <p:ph type="sldNum" sz="quarter" idx="12"/>
          </p:nvPr>
        </p:nvSpPr>
        <p:spPr/>
        <p:txBody>
          <a:bodyPr/>
          <a:lstStyle/>
          <a:p>
            <a:pPr lvl="0"/>
            <a:fld id="{15DDD187-FA94-442D-9ED0-F137A15801D0}" type="slidenum">
              <a:t>‹#›</a:t>
            </a:fld>
            <a:endParaRPr lang="en-US"/>
          </a:p>
        </p:txBody>
      </p:sp>
    </p:spTree>
    <p:extLst>
      <p:ext uri="{BB962C8B-B14F-4D97-AF65-F5344CB8AC3E}">
        <p14:creationId xmlns:p14="http://schemas.microsoft.com/office/powerpoint/2010/main" val="20335114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E371-6F1C-485D-BC5E-69310B9A53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9EC5B35A-42F5-40C4-9E84-77E877F674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149A3D-AE46-490F-8F8E-B2673F83B772}"/>
              </a:ext>
            </a:extLst>
          </p:cNvPr>
          <p:cNvSpPr>
            <a:spLocks noGrp="1"/>
          </p:cNvSpPr>
          <p:nvPr>
            <p:ph type="dt" sz="half" idx="10"/>
          </p:nvPr>
        </p:nvSpPr>
        <p:spPr/>
        <p:txBody>
          <a:bodyPr/>
          <a:lstStyle/>
          <a:p>
            <a:pPr lvl="0"/>
            <a:endParaRPr lang="en-US"/>
          </a:p>
        </p:txBody>
      </p:sp>
      <p:sp>
        <p:nvSpPr>
          <p:cNvPr id="5" name="Footer Placeholder 4">
            <a:extLst>
              <a:ext uri="{FF2B5EF4-FFF2-40B4-BE49-F238E27FC236}">
                <a16:creationId xmlns:a16="http://schemas.microsoft.com/office/drawing/2014/main" id="{1F35CC17-4EEB-412A-93BD-BB8DC1503554}"/>
              </a:ext>
            </a:extLst>
          </p:cNvPr>
          <p:cNvSpPr>
            <a:spLocks noGrp="1"/>
          </p:cNvSpPr>
          <p:nvPr>
            <p:ph type="ftr" sz="quarter" idx="11"/>
          </p:nvPr>
        </p:nvSpPr>
        <p:spPr/>
        <p:txBody>
          <a:bodyPr/>
          <a:lstStyle/>
          <a:p>
            <a:pPr lvl="0"/>
            <a:endParaRPr lang="en-AU"/>
          </a:p>
        </p:txBody>
      </p:sp>
      <p:sp>
        <p:nvSpPr>
          <p:cNvPr id="6" name="Slide Number Placeholder 5">
            <a:extLst>
              <a:ext uri="{FF2B5EF4-FFF2-40B4-BE49-F238E27FC236}">
                <a16:creationId xmlns:a16="http://schemas.microsoft.com/office/drawing/2014/main" id="{F6B10D23-569C-477C-B71E-DA7A6057C1E4}"/>
              </a:ext>
            </a:extLst>
          </p:cNvPr>
          <p:cNvSpPr>
            <a:spLocks noGrp="1"/>
          </p:cNvSpPr>
          <p:nvPr>
            <p:ph type="sldNum" sz="quarter" idx="12"/>
          </p:nvPr>
        </p:nvSpPr>
        <p:spPr/>
        <p:txBody>
          <a:bodyPr/>
          <a:lstStyle/>
          <a:p>
            <a:pPr lvl="0"/>
            <a:fld id="{1B0C58F8-B52C-4A30-B909-BF6F4EA076F5}" type="slidenum">
              <a:t>‹#›</a:t>
            </a:fld>
            <a:endParaRPr lang="en-US"/>
          </a:p>
        </p:txBody>
      </p:sp>
    </p:spTree>
    <p:extLst>
      <p:ext uri="{BB962C8B-B14F-4D97-AF65-F5344CB8AC3E}">
        <p14:creationId xmlns:p14="http://schemas.microsoft.com/office/powerpoint/2010/main" val="36190986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01375-440C-4358-8F68-8347A257721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E4C4EC3F-9F92-432B-A947-4D5CCCA1EF64}"/>
              </a:ext>
            </a:extLst>
          </p:cNvPr>
          <p:cNvSpPr>
            <a:spLocks noGrp="1"/>
          </p:cNvSpPr>
          <p:nvPr>
            <p:ph sz="half" idx="1"/>
          </p:nvPr>
        </p:nvSpPr>
        <p:spPr>
          <a:xfrm>
            <a:off x="565150" y="2692400"/>
            <a:ext cx="4057650" cy="3187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0236313E-CACA-48FF-8DFB-11A8454B78AA}"/>
              </a:ext>
            </a:extLst>
          </p:cNvPr>
          <p:cNvSpPr>
            <a:spLocks noGrp="1"/>
          </p:cNvSpPr>
          <p:nvPr>
            <p:ph sz="half" idx="2"/>
          </p:nvPr>
        </p:nvSpPr>
        <p:spPr>
          <a:xfrm>
            <a:off x="4775200" y="2692400"/>
            <a:ext cx="4057650" cy="3187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BE983F17-CF21-4EAA-8D19-7B9D84F8CFF1}"/>
              </a:ext>
            </a:extLst>
          </p:cNvPr>
          <p:cNvSpPr>
            <a:spLocks noGrp="1"/>
          </p:cNvSpPr>
          <p:nvPr>
            <p:ph type="dt" sz="half" idx="10"/>
          </p:nvPr>
        </p:nvSpPr>
        <p:spPr/>
        <p:txBody>
          <a:bodyPr/>
          <a:lstStyle/>
          <a:p>
            <a:pPr lvl="0"/>
            <a:endParaRPr lang="en-US"/>
          </a:p>
        </p:txBody>
      </p:sp>
      <p:sp>
        <p:nvSpPr>
          <p:cNvPr id="6" name="Footer Placeholder 5">
            <a:extLst>
              <a:ext uri="{FF2B5EF4-FFF2-40B4-BE49-F238E27FC236}">
                <a16:creationId xmlns:a16="http://schemas.microsoft.com/office/drawing/2014/main" id="{7E42DFBF-C661-41B3-A96F-57F85F910BAC}"/>
              </a:ext>
            </a:extLst>
          </p:cNvPr>
          <p:cNvSpPr>
            <a:spLocks noGrp="1"/>
          </p:cNvSpPr>
          <p:nvPr>
            <p:ph type="ftr" sz="quarter" idx="11"/>
          </p:nvPr>
        </p:nvSpPr>
        <p:spPr/>
        <p:txBody>
          <a:bodyPr/>
          <a:lstStyle/>
          <a:p>
            <a:pPr lvl="0"/>
            <a:endParaRPr lang="en-AU"/>
          </a:p>
        </p:txBody>
      </p:sp>
      <p:sp>
        <p:nvSpPr>
          <p:cNvPr id="7" name="Slide Number Placeholder 6">
            <a:extLst>
              <a:ext uri="{FF2B5EF4-FFF2-40B4-BE49-F238E27FC236}">
                <a16:creationId xmlns:a16="http://schemas.microsoft.com/office/drawing/2014/main" id="{FB2F8176-F1D8-4E95-934C-0CCEFF999B5F}"/>
              </a:ext>
            </a:extLst>
          </p:cNvPr>
          <p:cNvSpPr>
            <a:spLocks noGrp="1"/>
          </p:cNvSpPr>
          <p:nvPr>
            <p:ph type="sldNum" sz="quarter" idx="12"/>
          </p:nvPr>
        </p:nvSpPr>
        <p:spPr/>
        <p:txBody>
          <a:bodyPr/>
          <a:lstStyle/>
          <a:p>
            <a:pPr lvl="0"/>
            <a:fld id="{ED737983-2611-4C5D-8DA8-1476A562A6B5}" type="slidenum">
              <a:t>‹#›</a:t>
            </a:fld>
            <a:endParaRPr lang="en-US"/>
          </a:p>
        </p:txBody>
      </p:sp>
    </p:spTree>
    <p:extLst>
      <p:ext uri="{BB962C8B-B14F-4D97-AF65-F5344CB8AC3E}">
        <p14:creationId xmlns:p14="http://schemas.microsoft.com/office/powerpoint/2010/main" val="4770494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6A915-FABD-4AFD-A0DE-265E045D765A}"/>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DF5ADF9E-926B-484D-A50E-4BBFDC7F38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EA9F2A-8567-4CEB-AFF4-BD31AE82C6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875166BD-F322-4D30-9633-5BCAB76342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0D03AE-2483-410F-9EF9-975D7B6452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A2B487FD-EDEE-4452-9D0B-32C90DF5B275}"/>
              </a:ext>
            </a:extLst>
          </p:cNvPr>
          <p:cNvSpPr>
            <a:spLocks noGrp="1"/>
          </p:cNvSpPr>
          <p:nvPr>
            <p:ph type="dt" sz="half" idx="10"/>
          </p:nvPr>
        </p:nvSpPr>
        <p:spPr/>
        <p:txBody>
          <a:bodyPr/>
          <a:lstStyle/>
          <a:p>
            <a:pPr lvl="0"/>
            <a:endParaRPr lang="en-US"/>
          </a:p>
        </p:txBody>
      </p:sp>
      <p:sp>
        <p:nvSpPr>
          <p:cNvPr id="8" name="Footer Placeholder 7">
            <a:extLst>
              <a:ext uri="{FF2B5EF4-FFF2-40B4-BE49-F238E27FC236}">
                <a16:creationId xmlns:a16="http://schemas.microsoft.com/office/drawing/2014/main" id="{3DE2D917-DAC0-4864-B19E-C1F794F07207}"/>
              </a:ext>
            </a:extLst>
          </p:cNvPr>
          <p:cNvSpPr>
            <a:spLocks noGrp="1"/>
          </p:cNvSpPr>
          <p:nvPr>
            <p:ph type="ftr" sz="quarter" idx="11"/>
          </p:nvPr>
        </p:nvSpPr>
        <p:spPr/>
        <p:txBody>
          <a:bodyPr/>
          <a:lstStyle/>
          <a:p>
            <a:pPr lvl="0"/>
            <a:endParaRPr lang="en-AU"/>
          </a:p>
        </p:txBody>
      </p:sp>
      <p:sp>
        <p:nvSpPr>
          <p:cNvPr id="9" name="Slide Number Placeholder 8">
            <a:extLst>
              <a:ext uri="{FF2B5EF4-FFF2-40B4-BE49-F238E27FC236}">
                <a16:creationId xmlns:a16="http://schemas.microsoft.com/office/drawing/2014/main" id="{DA68435D-1B57-4EC5-B523-E5A662A59102}"/>
              </a:ext>
            </a:extLst>
          </p:cNvPr>
          <p:cNvSpPr>
            <a:spLocks noGrp="1"/>
          </p:cNvSpPr>
          <p:nvPr>
            <p:ph type="sldNum" sz="quarter" idx="12"/>
          </p:nvPr>
        </p:nvSpPr>
        <p:spPr/>
        <p:txBody>
          <a:bodyPr/>
          <a:lstStyle/>
          <a:p>
            <a:pPr lvl="0"/>
            <a:fld id="{2D86C3B3-444E-4EF2-B60F-40880DED84F8}" type="slidenum">
              <a:t>‹#›</a:t>
            </a:fld>
            <a:endParaRPr lang="en-US"/>
          </a:p>
        </p:txBody>
      </p:sp>
    </p:spTree>
    <p:extLst>
      <p:ext uri="{BB962C8B-B14F-4D97-AF65-F5344CB8AC3E}">
        <p14:creationId xmlns:p14="http://schemas.microsoft.com/office/powerpoint/2010/main" val="31871368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00AC1-4E54-4423-91D5-9C807127D555}"/>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75D16B5-FA75-44D9-BFD1-3A21B3F3DF0B}"/>
              </a:ext>
            </a:extLst>
          </p:cNvPr>
          <p:cNvSpPr>
            <a:spLocks noGrp="1"/>
          </p:cNvSpPr>
          <p:nvPr>
            <p:ph type="dt" sz="half" idx="10"/>
          </p:nvPr>
        </p:nvSpPr>
        <p:spPr/>
        <p:txBody>
          <a:bodyPr/>
          <a:lstStyle/>
          <a:p>
            <a:pPr lvl="0"/>
            <a:endParaRPr lang="en-US"/>
          </a:p>
        </p:txBody>
      </p:sp>
      <p:sp>
        <p:nvSpPr>
          <p:cNvPr id="4" name="Footer Placeholder 3">
            <a:extLst>
              <a:ext uri="{FF2B5EF4-FFF2-40B4-BE49-F238E27FC236}">
                <a16:creationId xmlns:a16="http://schemas.microsoft.com/office/drawing/2014/main" id="{18505159-BCED-48A6-962D-FD4549EE21A5}"/>
              </a:ext>
            </a:extLst>
          </p:cNvPr>
          <p:cNvSpPr>
            <a:spLocks noGrp="1"/>
          </p:cNvSpPr>
          <p:nvPr>
            <p:ph type="ftr" sz="quarter" idx="11"/>
          </p:nvPr>
        </p:nvSpPr>
        <p:spPr/>
        <p:txBody>
          <a:bodyPr/>
          <a:lstStyle/>
          <a:p>
            <a:pPr lvl="0"/>
            <a:endParaRPr lang="en-AU"/>
          </a:p>
        </p:txBody>
      </p:sp>
      <p:sp>
        <p:nvSpPr>
          <p:cNvPr id="5" name="Slide Number Placeholder 4">
            <a:extLst>
              <a:ext uri="{FF2B5EF4-FFF2-40B4-BE49-F238E27FC236}">
                <a16:creationId xmlns:a16="http://schemas.microsoft.com/office/drawing/2014/main" id="{F22086DF-EE2F-4A09-BD10-B3C6D1387516}"/>
              </a:ext>
            </a:extLst>
          </p:cNvPr>
          <p:cNvSpPr>
            <a:spLocks noGrp="1"/>
          </p:cNvSpPr>
          <p:nvPr>
            <p:ph type="sldNum" sz="quarter" idx="12"/>
          </p:nvPr>
        </p:nvSpPr>
        <p:spPr/>
        <p:txBody>
          <a:bodyPr/>
          <a:lstStyle/>
          <a:p>
            <a:pPr lvl="0"/>
            <a:fld id="{FD166488-4124-4966-8E26-5B61D6DE345F}" type="slidenum">
              <a:t>‹#›</a:t>
            </a:fld>
            <a:endParaRPr lang="en-US"/>
          </a:p>
        </p:txBody>
      </p:sp>
    </p:spTree>
    <p:extLst>
      <p:ext uri="{BB962C8B-B14F-4D97-AF65-F5344CB8AC3E}">
        <p14:creationId xmlns:p14="http://schemas.microsoft.com/office/powerpoint/2010/main" val="34966703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04D3EA-56BE-4D93-AB3F-9114A3E5FFF7}"/>
              </a:ext>
            </a:extLst>
          </p:cNvPr>
          <p:cNvSpPr>
            <a:spLocks noGrp="1"/>
          </p:cNvSpPr>
          <p:nvPr>
            <p:ph type="dt" sz="half" idx="10"/>
          </p:nvPr>
        </p:nvSpPr>
        <p:spPr/>
        <p:txBody>
          <a:bodyPr/>
          <a:lstStyle/>
          <a:p>
            <a:pPr lvl="0"/>
            <a:endParaRPr lang="en-US"/>
          </a:p>
        </p:txBody>
      </p:sp>
      <p:sp>
        <p:nvSpPr>
          <p:cNvPr id="3" name="Footer Placeholder 2">
            <a:extLst>
              <a:ext uri="{FF2B5EF4-FFF2-40B4-BE49-F238E27FC236}">
                <a16:creationId xmlns:a16="http://schemas.microsoft.com/office/drawing/2014/main" id="{6861CD9E-545F-49BA-91C2-1165CA0B4BB0}"/>
              </a:ext>
            </a:extLst>
          </p:cNvPr>
          <p:cNvSpPr>
            <a:spLocks noGrp="1"/>
          </p:cNvSpPr>
          <p:nvPr>
            <p:ph type="ftr" sz="quarter" idx="11"/>
          </p:nvPr>
        </p:nvSpPr>
        <p:spPr/>
        <p:txBody>
          <a:bodyPr/>
          <a:lstStyle/>
          <a:p>
            <a:pPr lvl="0"/>
            <a:endParaRPr lang="en-AU"/>
          </a:p>
        </p:txBody>
      </p:sp>
      <p:sp>
        <p:nvSpPr>
          <p:cNvPr id="4" name="Slide Number Placeholder 3">
            <a:extLst>
              <a:ext uri="{FF2B5EF4-FFF2-40B4-BE49-F238E27FC236}">
                <a16:creationId xmlns:a16="http://schemas.microsoft.com/office/drawing/2014/main" id="{0DE31058-FAA3-4EE8-A9BC-7200FB6D19AA}"/>
              </a:ext>
            </a:extLst>
          </p:cNvPr>
          <p:cNvSpPr>
            <a:spLocks noGrp="1"/>
          </p:cNvSpPr>
          <p:nvPr>
            <p:ph type="sldNum" sz="quarter" idx="12"/>
          </p:nvPr>
        </p:nvSpPr>
        <p:spPr/>
        <p:txBody>
          <a:bodyPr/>
          <a:lstStyle/>
          <a:p>
            <a:pPr lvl="0"/>
            <a:fld id="{15C081B0-C2EB-4808-9FDF-F34A2D8EAC70}" type="slidenum">
              <a:t>‹#›</a:t>
            </a:fld>
            <a:endParaRPr lang="en-US"/>
          </a:p>
        </p:txBody>
      </p:sp>
    </p:spTree>
    <p:extLst>
      <p:ext uri="{BB962C8B-B14F-4D97-AF65-F5344CB8AC3E}">
        <p14:creationId xmlns:p14="http://schemas.microsoft.com/office/powerpoint/2010/main" val="1526344495"/>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49DE8-CFE6-40CA-82A9-D7AC41C969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E8A4A8C-9920-4ABD-B0A8-4F7BC63C7D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8703E691-8022-4F28-83F4-3B021E87B5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F0DF92-8A48-41D7-A798-4796B04DEFF2}"/>
              </a:ext>
            </a:extLst>
          </p:cNvPr>
          <p:cNvSpPr>
            <a:spLocks noGrp="1"/>
          </p:cNvSpPr>
          <p:nvPr>
            <p:ph type="dt" sz="half" idx="10"/>
          </p:nvPr>
        </p:nvSpPr>
        <p:spPr/>
        <p:txBody>
          <a:bodyPr/>
          <a:lstStyle/>
          <a:p>
            <a:pPr lvl="0"/>
            <a:endParaRPr lang="en-US"/>
          </a:p>
        </p:txBody>
      </p:sp>
      <p:sp>
        <p:nvSpPr>
          <p:cNvPr id="6" name="Footer Placeholder 5">
            <a:extLst>
              <a:ext uri="{FF2B5EF4-FFF2-40B4-BE49-F238E27FC236}">
                <a16:creationId xmlns:a16="http://schemas.microsoft.com/office/drawing/2014/main" id="{6E8BAFA3-AF3D-44D1-AD4A-14A90E388DB4}"/>
              </a:ext>
            </a:extLst>
          </p:cNvPr>
          <p:cNvSpPr>
            <a:spLocks noGrp="1"/>
          </p:cNvSpPr>
          <p:nvPr>
            <p:ph type="ftr" sz="quarter" idx="11"/>
          </p:nvPr>
        </p:nvSpPr>
        <p:spPr/>
        <p:txBody>
          <a:bodyPr/>
          <a:lstStyle/>
          <a:p>
            <a:pPr lvl="0"/>
            <a:endParaRPr lang="en-AU"/>
          </a:p>
        </p:txBody>
      </p:sp>
      <p:sp>
        <p:nvSpPr>
          <p:cNvPr id="7" name="Slide Number Placeholder 6">
            <a:extLst>
              <a:ext uri="{FF2B5EF4-FFF2-40B4-BE49-F238E27FC236}">
                <a16:creationId xmlns:a16="http://schemas.microsoft.com/office/drawing/2014/main" id="{35528CC2-473A-41CD-A107-C4A721BEECBA}"/>
              </a:ext>
            </a:extLst>
          </p:cNvPr>
          <p:cNvSpPr>
            <a:spLocks noGrp="1"/>
          </p:cNvSpPr>
          <p:nvPr>
            <p:ph type="sldNum" sz="quarter" idx="12"/>
          </p:nvPr>
        </p:nvSpPr>
        <p:spPr/>
        <p:txBody>
          <a:bodyPr/>
          <a:lstStyle/>
          <a:p>
            <a:pPr lvl="0"/>
            <a:fld id="{5473317D-52AC-43BF-BF02-9564F6C9A313}" type="slidenum">
              <a:t>‹#›</a:t>
            </a:fld>
            <a:endParaRPr lang="en-US"/>
          </a:p>
        </p:txBody>
      </p:sp>
    </p:spTree>
    <p:extLst>
      <p:ext uri="{BB962C8B-B14F-4D97-AF65-F5344CB8AC3E}">
        <p14:creationId xmlns:p14="http://schemas.microsoft.com/office/powerpoint/2010/main" val="1731248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DBFDC-5BEB-4480-9984-DA477D1822CB}"/>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2A43CF3-6205-438F-BA60-FB2E1A4FE1B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D4BEC12-6A7A-4DCC-8A3B-3440C78445EB}"/>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5" name="Footer Placeholder 4">
            <a:extLst>
              <a:ext uri="{FF2B5EF4-FFF2-40B4-BE49-F238E27FC236}">
                <a16:creationId xmlns:a16="http://schemas.microsoft.com/office/drawing/2014/main" id="{7F99C5DE-6C96-4042-8706-A2AD0E25E3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133DC7C-AD7D-4AA7-AF69-17A033E08FDF}"/>
              </a:ext>
            </a:extLst>
          </p:cNvPr>
          <p:cNvSpPr>
            <a:spLocks noGrp="1"/>
          </p:cNvSpPr>
          <p:nvPr>
            <p:ph type="sldNum" sz="quarter" idx="12"/>
          </p:nvPr>
        </p:nvSpPr>
        <p:spPr/>
        <p:txBody>
          <a:bodyPr/>
          <a:lstStyle/>
          <a:p>
            <a:fld id="{5998D2B6-57DF-4667-831D-6B00F421C4AF}" type="slidenum">
              <a:t>‹#›</a:t>
            </a:fld>
            <a:endParaRPr lang="en-AU"/>
          </a:p>
        </p:txBody>
      </p:sp>
    </p:spTree>
    <p:extLst>
      <p:ext uri="{BB962C8B-B14F-4D97-AF65-F5344CB8AC3E}">
        <p14:creationId xmlns:p14="http://schemas.microsoft.com/office/powerpoint/2010/main" val="13004727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57268-7A86-4B9B-8D0C-A568FCDAD0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4B0767B2-09D1-49DA-AB9B-C099B77A4B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A6E0083D-0036-406B-8F33-E8340D7F6D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919A80-4AA2-46E1-8B72-EE750FC8687C}"/>
              </a:ext>
            </a:extLst>
          </p:cNvPr>
          <p:cNvSpPr>
            <a:spLocks noGrp="1"/>
          </p:cNvSpPr>
          <p:nvPr>
            <p:ph type="dt" sz="half" idx="10"/>
          </p:nvPr>
        </p:nvSpPr>
        <p:spPr/>
        <p:txBody>
          <a:bodyPr/>
          <a:lstStyle/>
          <a:p>
            <a:pPr lvl="0"/>
            <a:endParaRPr lang="en-US"/>
          </a:p>
        </p:txBody>
      </p:sp>
      <p:sp>
        <p:nvSpPr>
          <p:cNvPr id="6" name="Footer Placeholder 5">
            <a:extLst>
              <a:ext uri="{FF2B5EF4-FFF2-40B4-BE49-F238E27FC236}">
                <a16:creationId xmlns:a16="http://schemas.microsoft.com/office/drawing/2014/main" id="{D6956D93-E414-402B-B760-3F6862C48E24}"/>
              </a:ext>
            </a:extLst>
          </p:cNvPr>
          <p:cNvSpPr>
            <a:spLocks noGrp="1"/>
          </p:cNvSpPr>
          <p:nvPr>
            <p:ph type="ftr" sz="quarter" idx="11"/>
          </p:nvPr>
        </p:nvSpPr>
        <p:spPr/>
        <p:txBody>
          <a:bodyPr/>
          <a:lstStyle/>
          <a:p>
            <a:pPr lvl="0"/>
            <a:endParaRPr lang="en-AU"/>
          </a:p>
        </p:txBody>
      </p:sp>
      <p:sp>
        <p:nvSpPr>
          <p:cNvPr id="7" name="Slide Number Placeholder 6">
            <a:extLst>
              <a:ext uri="{FF2B5EF4-FFF2-40B4-BE49-F238E27FC236}">
                <a16:creationId xmlns:a16="http://schemas.microsoft.com/office/drawing/2014/main" id="{790C459C-44A4-4500-9037-F7F372C598D6}"/>
              </a:ext>
            </a:extLst>
          </p:cNvPr>
          <p:cNvSpPr>
            <a:spLocks noGrp="1"/>
          </p:cNvSpPr>
          <p:nvPr>
            <p:ph type="sldNum" sz="quarter" idx="12"/>
          </p:nvPr>
        </p:nvSpPr>
        <p:spPr/>
        <p:txBody>
          <a:bodyPr/>
          <a:lstStyle/>
          <a:p>
            <a:pPr lvl="0"/>
            <a:fld id="{6B0B2CFB-DF49-4A95-955D-19124D8C8D73}" type="slidenum">
              <a:t>‹#›</a:t>
            </a:fld>
            <a:endParaRPr lang="en-US"/>
          </a:p>
        </p:txBody>
      </p:sp>
    </p:spTree>
    <p:extLst>
      <p:ext uri="{BB962C8B-B14F-4D97-AF65-F5344CB8AC3E}">
        <p14:creationId xmlns:p14="http://schemas.microsoft.com/office/powerpoint/2010/main" val="13627717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2E362-C7A2-42F5-9A3F-0C6D7911240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C010065-3FEB-4897-ACAF-365B36D2E9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35D1D68-94FC-4AAB-83DE-D19883177FC9}"/>
              </a:ext>
            </a:extLst>
          </p:cNvPr>
          <p:cNvSpPr>
            <a:spLocks noGrp="1"/>
          </p:cNvSpPr>
          <p:nvPr>
            <p:ph type="dt" sz="half" idx="10"/>
          </p:nvPr>
        </p:nvSpPr>
        <p:spPr/>
        <p:txBody>
          <a:bodyPr/>
          <a:lstStyle/>
          <a:p>
            <a:pPr lvl="0"/>
            <a:endParaRPr lang="en-US"/>
          </a:p>
        </p:txBody>
      </p:sp>
      <p:sp>
        <p:nvSpPr>
          <p:cNvPr id="5" name="Footer Placeholder 4">
            <a:extLst>
              <a:ext uri="{FF2B5EF4-FFF2-40B4-BE49-F238E27FC236}">
                <a16:creationId xmlns:a16="http://schemas.microsoft.com/office/drawing/2014/main" id="{26BB2D35-C79A-434F-A7BD-6BDDD8385346}"/>
              </a:ext>
            </a:extLst>
          </p:cNvPr>
          <p:cNvSpPr>
            <a:spLocks noGrp="1"/>
          </p:cNvSpPr>
          <p:nvPr>
            <p:ph type="ftr" sz="quarter" idx="11"/>
          </p:nvPr>
        </p:nvSpPr>
        <p:spPr/>
        <p:txBody>
          <a:bodyPr/>
          <a:lstStyle/>
          <a:p>
            <a:pPr lvl="0"/>
            <a:endParaRPr lang="en-AU"/>
          </a:p>
        </p:txBody>
      </p:sp>
      <p:sp>
        <p:nvSpPr>
          <p:cNvPr id="6" name="Slide Number Placeholder 5">
            <a:extLst>
              <a:ext uri="{FF2B5EF4-FFF2-40B4-BE49-F238E27FC236}">
                <a16:creationId xmlns:a16="http://schemas.microsoft.com/office/drawing/2014/main" id="{69036B0D-04A5-4920-A721-A063F8D5714E}"/>
              </a:ext>
            </a:extLst>
          </p:cNvPr>
          <p:cNvSpPr>
            <a:spLocks noGrp="1"/>
          </p:cNvSpPr>
          <p:nvPr>
            <p:ph type="sldNum" sz="quarter" idx="12"/>
          </p:nvPr>
        </p:nvSpPr>
        <p:spPr/>
        <p:txBody>
          <a:bodyPr/>
          <a:lstStyle/>
          <a:p>
            <a:pPr lvl="0"/>
            <a:fld id="{9EFBE880-CDCA-4C5B-AE4C-B47EE10BAF6F}" type="slidenum">
              <a:t>‹#›</a:t>
            </a:fld>
            <a:endParaRPr lang="en-US"/>
          </a:p>
        </p:txBody>
      </p:sp>
    </p:spTree>
    <p:extLst>
      <p:ext uri="{BB962C8B-B14F-4D97-AF65-F5344CB8AC3E}">
        <p14:creationId xmlns:p14="http://schemas.microsoft.com/office/powerpoint/2010/main" val="21384426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7FBE8E-DB47-44BD-94A8-5B2D63E48FB6}"/>
              </a:ext>
            </a:extLst>
          </p:cNvPr>
          <p:cNvSpPr>
            <a:spLocks noGrp="1"/>
          </p:cNvSpPr>
          <p:nvPr>
            <p:ph type="title" orient="vert"/>
          </p:nvPr>
        </p:nvSpPr>
        <p:spPr>
          <a:xfrm>
            <a:off x="8016875" y="714375"/>
            <a:ext cx="2482850" cy="5165725"/>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146AB19-FB15-4893-9007-EDF07C3D8A56}"/>
              </a:ext>
            </a:extLst>
          </p:cNvPr>
          <p:cNvSpPr>
            <a:spLocks noGrp="1"/>
          </p:cNvSpPr>
          <p:nvPr>
            <p:ph type="body" orient="vert" idx="1"/>
          </p:nvPr>
        </p:nvSpPr>
        <p:spPr>
          <a:xfrm>
            <a:off x="565150" y="714375"/>
            <a:ext cx="7299325" cy="51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C3C0567-0592-4F97-B05C-560D7FFC884D}"/>
              </a:ext>
            </a:extLst>
          </p:cNvPr>
          <p:cNvSpPr>
            <a:spLocks noGrp="1"/>
          </p:cNvSpPr>
          <p:nvPr>
            <p:ph type="dt" sz="half" idx="10"/>
          </p:nvPr>
        </p:nvSpPr>
        <p:spPr/>
        <p:txBody>
          <a:bodyPr/>
          <a:lstStyle/>
          <a:p>
            <a:pPr lvl="0"/>
            <a:endParaRPr lang="en-US"/>
          </a:p>
        </p:txBody>
      </p:sp>
      <p:sp>
        <p:nvSpPr>
          <p:cNvPr id="5" name="Footer Placeholder 4">
            <a:extLst>
              <a:ext uri="{FF2B5EF4-FFF2-40B4-BE49-F238E27FC236}">
                <a16:creationId xmlns:a16="http://schemas.microsoft.com/office/drawing/2014/main" id="{66A7D2D7-0C16-4BAC-8AEB-A47F1DF043CF}"/>
              </a:ext>
            </a:extLst>
          </p:cNvPr>
          <p:cNvSpPr>
            <a:spLocks noGrp="1"/>
          </p:cNvSpPr>
          <p:nvPr>
            <p:ph type="ftr" sz="quarter" idx="11"/>
          </p:nvPr>
        </p:nvSpPr>
        <p:spPr/>
        <p:txBody>
          <a:bodyPr/>
          <a:lstStyle/>
          <a:p>
            <a:pPr lvl="0"/>
            <a:endParaRPr lang="en-AU"/>
          </a:p>
        </p:txBody>
      </p:sp>
      <p:sp>
        <p:nvSpPr>
          <p:cNvPr id="6" name="Slide Number Placeholder 5">
            <a:extLst>
              <a:ext uri="{FF2B5EF4-FFF2-40B4-BE49-F238E27FC236}">
                <a16:creationId xmlns:a16="http://schemas.microsoft.com/office/drawing/2014/main" id="{0239ACE2-8472-4BDB-BA9F-F0A0F292C090}"/>
              </a:ext>
            </a:extLst>
          </p:cNvPr>
          <p:cNvSpPr>
            <a:spLocks noGrp="1"/>
          </p:cNvSpPr>
          <p:nvPr>
            <p:ph type="sldNum" sz="quarter" idx="12"/>
          </p:nvPr>
        </p:nvSpPr>
        <p:spPr/>
        <p:txBody>
          <a:bodyPr/>
          <a:lstStyle/>
          <a:p>
            <a:pPr lvl="0"/>
            <a:fld id="{ACAC73A2-CF55-4B09-B65E-9781F0769CE8}" type="slidenum">
              <a:t>‹#›</a:t>
            </a:fld>
            <a:endParaRPr lang="en-US"/>
          </a:p>
        </p:txBody>
      </p:sp>
    </p:spTree>
    <p:extLst>
      <p:ext uri="{BB962C8B-B14F-4D97-AF65-F5344CB8AC3E}">
        <p14:creationId xmlns:p14="http://schemas.microsoft.com/office/powerpoint/2010/main" val="435589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06B11-C4DD-46F0-8CB8-DE4021425C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0946FC63-E0E8-47B9-860B-3B8B41CF8C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49A302-7FC0-4D2F-921F-827A64E4F6AD}"/>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5" name="Footer Placeholder 4">
            <a:extLst>
              <a:ext uri="{FF2B5EF4-FFF2-40B4-BE49-F238E27FC236}">
                <a16:creationId xmlns:a16="http://schemas.microsoft.com/office/drawing/2014/main" id="{9AB1CC23-4AFC-454D-A7E2-10BE3C2CFED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18707F3-610A-4D96-85E3-8193A404477D}"/>
              </a:ext>
            </a:extLst>
          </p:cNvPr>
          <p:cNvSpPr>
            <a:spLocks noGrp="1"/>
          </p:cNvSpPr>
          <p:nvPr>
            <p:ph type="sldNum" sz="quarter" idx="12"/>
          </p:nvPr>
        </p:nvSpPr>
        <p:spPr/>
        <p:txBody>
          <a:bodyPr/>
          <a:lstStyle/>
          <a:p>
            <a:fld id="{16B5A56D-334F-4216-8746-8F4B59CC32DD}" type="slidenum">
              <a:t>‹#›</a:t>
            </a:fld>
            <a:endParaRPr lang="en-AU"/>
          </a:p>
        </p:txBody>
      </p:sp>
    </p:spTree>
    <p:extLst>
      <p:ext uri="{BB962C8B-B14F-4D97-AF65-F5344CB8AC3E}">
        <p14:creationId xmlns:p14="http://schemas.microsoft.com/office/powerpoint/2010/main" val="351525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3002D-F51F-4AA7-8441-865F783BCA2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84C22603-08C2-4F6E-A471-7B714D032C2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9771F50-F428-42B7-B2F1-AADD35A150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AC8F918F-9E2E-4B31-9FC0-993F7976BD4B}"/>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6" name="Footer Placeholder 5">
            <a:extLst>
              <a:ext uri="{FF2B5EF4-FFF2-40B4-BE49-F238E27FC236}">
                <a16:creationId xmlns:a16="http://schemas.microsoft.com/office/drawing/2014/main" id="{A7DCB17E-274D-4AAE-B9B1-45FA34BD726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FB5332B3-B1DB-4C28-B7E4-A3F34E0E79B9}"/>
              </a:ext>
            </a:extLst>
          </p:cNvPr>
          <p:cNvSpPr>
            <a:spLocks noGrp="1"/>
          </p:cNvSpPr>
          <p:nvPr>
            <p:ph type="sldNum" sz="quarter" idx="12"/>
          </p:nvPr>
        </p:nvSpPr>
        <p:spPr/>
        <p:txBody>
          <a:bodyPr/>
          <a:lstStyle/>
          <a:p>
            <a:fld id="{1935212F-F062-4E64-A82C-FFBFAAAD030F}" type="slidenum">
              <a:t>‹#›</a:t>
            </a:fld>
            <a:endParaRPr lang="en-AU"/>
          </a:p>
        </p:txBody>
      </p:sp>
    </p:spTree>
    <p:extLst>
      <p:ext uri="{BB962C8B-B14F-4D97-AF65-F5344CB8AC3E}">
        <p14:creationId xmlns:p14="http://schemas.microsoft.com/office/powerpoint/2010/main" val="222063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DE368-316B-40EE-BDE2-2581E0CD3804}"/>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0FEAA1C-9863-48B1-BC9B-641927CB69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AD9AEC-CBFA-442F-A9DB-E8152F0DC0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8F552BD-2E1C-4E23-AC84-BBBDA380CA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E731AD-5091-42A7-9326-B4D34CDC93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435C682E-941F-4699-8AA1-D8A369BAE863}"/>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8" name="Footer Placeholder 7">
            <a:extLst>
              <a:ext uri="{FF2B5EF4-FFF2-40B4-BE49-F238E27FC236}">
                <a16:creationId xmlns:a16="http://schemas.microsoft.com/office/drawing/2014/main" id="{2055D703-61B8-48BB-89B4-42576668E2B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BFF6124D-9FA4-48F0-81AF-095D0383ED85}"/>
              </a:ext>
            </a:extLst>
          </p:cNvPr>
          <p:cNvSpPr>
            <a:spLocks noGrp="1"/>
          </p:cNvSpPr>
          <p:nvPr>
            <p:ph type="sldNum" sz="quarter" idx="12"/>
          </p:nvPr>
        </p:nvSpPr>
        <p:spPr/>
        <p:txBody>
          <a:bodyPr/>
          <a:lstStyle/>
          <a:p>
            <a:fld id="{88D6A7D6-F9A8-4609-9A1B-C3CCEA5776DB}" type="slidenum">
              <a:t>‹#›</a:t>
            </a:fld>
            <a:endParaRPr lang="en-AU"/>
          </a:p>
        </p:txBody>
      </p:sp>
    </p:spTree>
    <p:extLst>
      <p:ext uri="{BB962C8B-B14F-4D97-AF65-F5344CB8AC3E}">
        <p14:creationId xmlns:p14="http://schemas.microsoft.com/office/powerpoint/2010/main" val="4267548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2AC27-C7E2-44C8-A1BB-75C607D6BBD2}"/>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BA22D350-4963-425B-A5FC-D0B0BC6A2B4A}"/>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4" name="Footer Placeholder 3">
            <a:extLst>
              <a:ext uri="{FF2B5EF4-FFF2-40B4-BE49-F238E27FC236}">
                <a16:creationId xmlns:a16="http://schemas.microsoft.com/office/drawing/2014/main" id="{D45F0DCF-271E-48D7-AE04-488CED21EC19}"/>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7AAFB5C3-C086-49C2-9952-9437EB7E350C}"/>
              </a:ext>
            </a:extLst>
          </p:cNvPr>
          <p:cNvSpPr>
            <a:spLocks noGrp="1"/>
          </p:cNvSpPr>
          <p:nvPr>
            <p:ph type="sldNum" sz="quarter" idx="12"/>
          </p:nvPr>
        </p:nvSpPr>
        <p:spPr/>
        <p:txBody>
          <a:bodyPr/>
          <a:lstStyle/>
          <a:p>
            <a:fld id="{7517C2D0-5568-4599-9B36-3F7CB284EB34}" type="slidenum">
              <a:t>‹#›</a:t>
            </a:fld>
            <a:endParaRPr lang="en-AU"/>
          </a:p>
        </p:txBody>
      </p:sp>
    </p:spTree>
    <p:extLst>
      <p:ext uri="{BB962C8B-B14F-4D97-AF65-F5344CB8AC3E}">
        <p14:creationId xmlns:p14="http://schemas.microsoft.com/office/powerpoint/2010/main" val="3601122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DD963D-E3DD-4512-BAC0-34D51D029545}"/>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3" name="Footer Placeholder 2">
            <a:extLst>
              <a:ext uri="{FF2B5EF4-FFF2-40B4-BE49-F238E27FC236}">
                <a16:creationId xmlns:a16="http://schemas.microsoft.com/office/drawing/2014/main" id="{E62999D7-C720-48D4-AF84-33585765F5F9}"/>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1C71E8CA-321D-43AF-A620-6DB0E01A601A}"/>
              </a:ext>
            </a:extLst>
          </p:cNvPr>
          <p:cNvSpPr>
            <a:spLocks noGrp="1"/>
          </p:cNvSpPr>
          <p:nvPr>
            <p:ph type="sldNum" sz="quarter" idx="12"/>
          </p:nvPr>
        </p:nvSpPr>
        <p:spPr/>
        <p:txBody>
          <a:bodyPr/>
          <a:lstStyle/>
          <a:p>
            <a:fld id="{02008D2B-48B3-4C98-9635-0D50D9ECB4A4}" type="slidenum">
              <a:t>‹#›</a:t>
            </a:fld>
            <a:endParaRPr lang="en-AU"/>
          </a:p>
        </p:txBody>
      </p:sp>
    </p:spTree>
    <p:extLst>
      <p:ext uri="{BB962C8B-B14F-4D97-AF65-F5344CB8AC3E}">
        <p14:creationId xmlns:p14="http://schemas.microsoft.com/office/powerpoint/2010/main" val="351732757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F3010-6300-439F-9362-8BCB234993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DF0CECC-0267-4DA9-A5B6-C480457326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A1722A1B-31D8-4898-92A0-07DFDAC7F6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924CCD-5F8F-480E-8CA5-C74EFAA858E6}"/>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6" name="Footer Placeholder 5">
            <a:extLst>
              <a:ext uri="{FF2B5EF4-FFF2-40B4-BE49-F238E27FC236}">
                <a16:creationId xmlns:a16="http://schemas.microsoft.com/office/drawing/2014/main" id="{3E097745-2E25-4476-B896-9A710B82D64C}"/>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8C45663F-8AA6-4619-BD72-53629FF4E3BB}"/>
              </a:ext>
            </a:extLst>
          </p:cNvPr>
          <p:cNvSpPr>
            <a:spLocks noGrp="1"/>
          </p:cNvSpPr>
          <p:nvPr>
            <p:ph type="sldNum" sz="quarter" idx="12"/>
          </p:nvPr>
        </p:nvSpPr>
        <p:spPr/>
        <p:txBody>
          <a:bodyPr/>
          <a:lstStyle/>
          <a:p>
            <a:fld id="{1F25D12D-75D1-4FA4-AF8C-AA8BE4E0775A}" type="slidenum">
              <a:t>‹#›</a:t>
            </a:fld>
            <a:endParaRPr lang="en-AU"/>
          </a:p>
        </p:txBody>
      </p:sp>
    </p:spTree>
    <p:extLst>
      <p:ext uri="{BB962C8B-B14F-4D97-AF65-F5344CB8AC3E}">
        <p14:creationId xmlns:p14="http://schemas.microsoft.com/office/powerpoint/2010/main" val="1477060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9464D-A1CB-496C-82AB-5BC76A5CDC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E0F081D3-1DEA-49D8-8502-C60416B87C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21CBF62C-F79F-4964-AE49-EE1B9DDE1E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26B156-58C4-4DA8-8FFA-05695B4AE328}"/>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6" name="Footer Placeholder 5">
            <a:extLst>
              <a:ext uri="{FF2B5EF4-FFF2-40B4-BE49-F238E27FC236}">
                <a16:creationId xmlns:a16="http://schemas.microsoft.com/office/drawing/2014/main" id="{9BC16B84-A628-4619-B9A9-B1B08F25591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045D5DC-B2E3-47BB-8A68-262449C864BD}"/>
              </a:ext>
            </a:extLst>
          </p:cNvPr>
          <p:cNvSpPr>
            <a:spLocks noGrp="1"/>
          </p:cNvSpPr>
          <p:nvPr>
            <p:ph type="sldNum" sz="quarter" idx="12"/>
          </p:nvPr>
        </p:nvSpPr>
        <p:spPr/>
        <p:txBody>
          <a:bodyPr/>
          <a:lstStyle/>
          <a:p>
            <a:fld id="{DD60F050-D0E3-4607-A9CA-D4EEA1DCF3FC}" type="slidenum">
              <a:t>‹#›</a:t>
            </a:fld>
            <a:endParaRPr lang="en-AU"/>
          </a:p>
        </p:txBody>
      </p:sp>
    </p:spTree>
    <p:extLst>
      <p:ext uri="{BB962C8B-B14F-4D97-AF65-F5344CB8AC3E}">
        <p14:creationId xmlns:p14="http://schemas.microsoft.com/office/powerpoint/2010/main" val="3774669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C0A5E0-72F5-4710-8FE0-D8FFF19436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0C473E4-DE34-4642-A9D8-89942CD662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6BCD9B6-FD63-483E-9633-AF1910EFC8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14187A-2611-44F4-B9C6-64C88D9110ED}" type="datetimeFigureOut">
              <a:rPr lang="en-AU" smtClean="0"/>
              <a:t>3/11/2022</a:t>
            </a:fld>
            <a:endParaRPr lang="en-AU"/>
          </a:p>
        </p:txBody>
      </p:sp>
      <p:sp>
        <p:nvSpPr>
          <p:cNvPr id="5" name="Footer Placeholder 4">
            <a:extLst>
              <a:ext uri="{FF2B5EF4-FFF2-40B4-BE49-F238E27FC236}">
                <a16:creationId xmlns:a16="http://schemas.microsoft.com/office/drawing/2014/main" id="{4C173BCB-02A6-4FD9-B72E-B83EE86DEE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67AA5DBD-B3AC-4059-9EE9-CB3CAAD273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8586BC-475A-4DB1-B43B-A5ACE2100D17}" type="slidenum">
              <a:t>‹#›</a:t>
            </a:fld>
            <a:endParaRPr lang="en-A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6BF7-E210-4E35-8ECF-EE168ACA5967}"/>
              </a:ext>
            </a:extLst>
          </p:cNvPr>
          <p:cNvSpPr txBox="1">
            <a:spLocks noGrp="1"/>
          </p:cNvSpPr>
          <p:nvPr>
            <p:ph type="title"/>
          </p:nvPr>
        </p:nvSpPr>
        <p:spPr>
          <a:xfrm>
            <a:off x="1692360" y="713880"/>
            <a:ext cx="8807040" cy="1446119"/>
          </a:xfrm>
          <a:prstGeom prst="rect">
            <a:avLst/>
          </a:prstGeom>
          <a:noFill/>
          <a:ln>
            <a:noFill/>
          </a:ln>
        </p:spPr>
        <p:txBody>
          <a:bodyPr vert="horz" wrap="square" lIns="91440" tIns="45720" rIns="91440" bIns="45720" anchor="t">
            <a:noAutofit/>
          </a:bodyPr>
          <a:lstStyle/>
          <a:p>
            <a:pPr lvl="0"/>
            <a:r>
              <a:rPr lang="en-US"/>
              <a:t>Click to edit Master title style</a:t>
            </a:r>
          </a:p>
        </p:txBody>
      </p:sp>
      <p:sp>
        <p:nvSpPr>
          <p:cNvPr id="3" name="Content Placeholder 2">
            <a:extLst>
              <a:ext uri="{FF2B5EF4-FFF2-40B4-BE49-F238E27FC236}">
                <a16:creationId xmlns:a16="http://schemas.microsoft.com/office/drawing/2014/main" id="{A9754CAC-17A6-454B-9A2D-C486A94791BF}"/>
              </a:ext>
            </a:extLst>
          </p:cNvPr>
          <p:cNvSpPr txBox="1">
            <a:spLocks noGrp="1"/>
          </p:cNvSpPr>
          <p:nvPr>
            <p:ph type="body" idx="1"/>
          </p:nvPr>
        </p:nvSpPr>
        <p:spPr>
          <a:xfrm>
            <a:off x="565200" y="2691720"/>
            <a:ext cx="8267039" cy="3188160"/>
          </a:xfrm>
          <a:prstGeom prst="rect">
            <a:avLst/>
          </a:prstGeom>
          <a:noFill/>
          <a:ln>
            <a:noFill/>
          </a:ln>
        </p:spPr>
        <p:txBody>
          <a:bodyPr vert="horz" wrap="square" lIns="91440" tIns="45720" rIns="91440" bIns="45720" anchor="t">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1230F3-BDDE-49B4-A524-02C65CE4448A}"/>
              </a:ext>
            </a:extLst>
          </p:cNvPr>
          <p:cNvSpPr txBox="1">
            <a:spLocks noGrp="1"/>
          </p:cNvSpPr>
          <p:nvPr>
            <p:ph type="dt" sz="half" idx="2"/>
          </p:nvPr>
        </p:nvSpPr>
        <p:spPr>
          <a:xfrm>
            <a:off x="565200" y="5949720"/>
            <a:ext cx="4114440" cy="364679"/>
          </a:xfrm>
          <a:prstGeom prst="rect">
            <a:avLst/>
          </a:prstGeom>
          <a:noFill/>
          <a:ln>
            <a:noFill/>
          </a:ln>
        </p:spPr>
        <p:txBody>
          <a:bodyPr vert="horz" wrap="square" lIns="91440" tIns="45720" rIns="91440" bIns="45720" anchor="ctr" anchorCtr="0">
            <a:noAutofit/>
          </a:bodyPr>
          <a:lstStyle>
            <a:lvl1pPr marL="0" marR="0" lvl="0" indent="0" algn="l" rtl="0" hangingPunct="1">
              <a:lnSpc>
                <a:spcPct val="100000"/>
              </a:lnSpc>
              <a:spcBef>
                <a:spcPts val="0"/>
              </a:spcBef>
              <a:spcAft>
                <a:spcPts val="0"/>
              </a:spcAft>
              <a:buNone/>
              <a:tabLst/>
              <a:defRPr lang="en-US" sz="1050" b="0" i="0" u="none" strike="noStrike" kern="1200" cap="none" spc="0" baseline="0">
                <a:ln>
                  <a:noFill/>
                </a:ln>
                <a:solidFill>
                  <a:srgbClr val="000000"/>
                </a:solidFill>
                <a:highlight>
                  <a:scrgbClr r="0" g="0" b="0">
                    <a:alpha val="0"/>
                  </a:scrgbClr>
                </a:highlight>
                <a:latin typeface="Tenorite"/>
                <a:ea typeface="DejaVu Sans" pitchFamily="2"/>
                <a:cs typeface="DejaVu Sans" pitchFamily="2"/>
              </a:defRPr>
            </a:lvl1pPr>
          </a:lstStyle>
          <a:p>
            <a:pPr lvl="0"/>
            <a:endParaRPr lang="en-US"/>
          </a:p>
        </p:txBody>
      </p:sp>
      <p:sp>
        <p:nvSpPr>
          <p:cNvPr id="5" name="Footer Placeholder 4">
            <a:extLst>
              <a:ext uri="{FF2B5EF4-FFF2-40B4-BE49-F238E27FC236}">
                <a16:creationId xmlns:a16="http://schemas.microsoft.com/office/drawing/2014/main" id="{DFBEF624-F8DC-4C14-AB4A-D787B6AED925}"/>
              </a:ext>
            </a:extLst>
          </p:cNvPr>
          <p:cNvSpPr txBox="1">
            <a:spLocks noGrp="1"/>
          </p:cNvSpPr>
          <p:nvPr>
            <p:ph type="ftr" sz="quarter" idx="3"/>
          </p:nvPr>
        </p:nvSpPr>
        <p:spPr>
          <a:xfrm>
            <a:off x="565200" y="543240"/>
            <a:ext cx="4114440" cy="246600"/>
          </a:xfrm>
          <a:prstGeom prst="rect">
            <a:avLst/>
          </a:prstGeom>
          <a:noFill/>
          <a:ln>
            <a:noFill/>
          </a:ln>
        </p:spPr>
        <p:txBody>
          <a:bodyPr vert="horz" wrap="square" lIns="91440" tIns="45720" rIns="91440" bIns="45720" anchor="ctr" anchorCtr="0">
            <a:noAutofit/>
          </a:bodyPr>
          <a:lstStyle>
            <a:lvl1pPr lvl="0" algn="ctr" rtl="0" hangingPunct="0">
              <a:buNone/>
              <a:tabLst/>
              <a:defRPr lang="en-AU" sz="1400" kern="1200">
                <a:latin typeface="Liberation Serif" pitchFamily="18"/>
                <a:ea typeface="DejaVu Sans" pitchFamily="2"/>
                <a:cs typeface="DejaVu Sans" pitchFamily="2"/>
              </a:defRPr>
            </a:lvl1pPr>
          </a:lstStyle>
          <a:p>
            <a:pPr lvl="0"/>
            <a:endParaRPr lang="en-AU"/>
          </a:p>
        </p:txBody>
      </p:sp>
      <p:sp>
        <p:nvSpPr>
          <p:cNvPr id="6" name="Slide Number Placeholder 5">
            <a:extLst>
              <a:ext uri="{FF2B5EF4-FFF2-40B4-BE49-F238E27FC236}">
                <a16:creationId xmlns:a16="http://schemas.microsoft.com/office/drawing/2014/main" id="{63EDEE1B-3628-42F4-A3F7-5208368D9763}"/>
              </a:ext>
            </a:extLst>
          </p:cNvPr>
          <p:cNvSpPr txBox="1">
            <a:spLocks noGrp="1"/>
          </p:cNvSpPr>
          <p:nvPr>
            <p:ph type="sldNum" sz="quarter" idx="4"/>
          </p:nvPr>
        </p:nvSpPr>
        <p:spPr>
          <a:xfrm>
            <a:off x="9332999" y="6169320"/>
            <a:ext cx="2007000" cy="310680"/>
          </a:xfrm>
          <a:prstGeom prst="rect">
            <a:avLst/>
          </a:prstGeom>
          <a:noFill/>
          <a:ln>
            <a:noFill/>
          </a:ln>
        </p:spPr>
        <p:txBody>
          <a:bodyPr vert="horz" wrap="square" lIns="91440" tIns="45720" rIns="91440" bIns="45720" anchor="ctr" anchorCtr="0">
            <a:noAutofit/>
          </a:bodyPr>
          <a:lstStyle>
            <a:lvl1pPr marL="0" marR="0" lvl="0" indent="0" algn="r" rtl="0" hangingPunct="1">
              <a:lnSpc>
                <a:spcPct val="100000"/>
              </a:lnSpc>
              <a:spcBef>
                <a:spcPts val="0"/>
              </a:spcBef>
              <a:spcAft>
                <a:spcPts val="0"/>
              </a:spcAft>
              <a:buNone/>
              <a:tabLst/>
              <a:defRPr lang="en-US" sz="1400" b="0" i="0" u="none" strike="noStrike" kern="1200" cap="none" spc="0" baseline="0">
                <a:ln>
                  <a:noFill/>
                </a:ln>
                <a:solidFill>
                  <a:srgbClr val="000000"/>
                </a:solidFill>
                <a:highlight>
                  <a:scrgbClr r="0" g="0" b="0">
                    <a:alpha val="0"/>
                  </a:scrgbClr>
                </a:highlight>
                <a:latin typeface="Tenorite"/>
                <a:ea typeface="DejaVu Sans" pitchFamily="2"/>
                <a:cs typeface="DejaVu Sans" pitchFamily="2"/>
              </a:defRPr>
            </a:lvl1pPr>
          </a:lstStyle>
          <a:p>
            <a:pPr lvl="0"/>
            <a:fld id="{CFBC3DB4-BA6B-4881-855F-B387119FE11B}" type="slidenum">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lvl="0" algn="l" rtl="0" hangingPunct="1">
        <a:lnSpc>
          <a:spcPct val="100000"/>
        </a:lnSpc>
        <a:spcBef>
          <a:spcPts val="0"/>
        </a:spcBef>
        <a:spcAft>
          <a:spcPts val="0"/>
        </a:spcAft>
        <a:buNone/>
        <a:tabLst/>
        <a:defRPr lang="en-US" sz="4400" b="0" i="0" u="none" strike="noStrike" kern="1200" cap="none" spc="0" baseline="0">
          <a:ln>
            <a:noFill/>
          </a:ln>
          <a:solidFill>
            <a:srgbClr val="000000"/>
          </a:solidFill>
          <a:highlight>
            <a:scrgbClr r="0" g="0" b="0">
              <a:alpha val="0"/>
            </a:scrgbClr>
          </a:highlight>
          <a:latin typeface="Seaford Display"/>
          <a:ea typeface="Noto Sans CJK SC" pitchFamily="2"/>
          <a:cs typeface="Lohit Devanagari" pitchFamily="2"/>
        </a:defRPr>
      </a:lvl1pPr>
    </p:titleStyle>
    <p:bodyStyle>
      <a:lvl1pPr marL="0" marR="0" lvl="0" indent="0" algn="l" rtl="0" hangingPunct="1">
        <a:lnSpc>
          <a:spcPct val="100000"/>
        </a:lnSpc>
        <a:spcBef>
          <a:spcPts val="1001"/>
        </a:spcBef>
        <a:spcAft>
          <a:spcPts val="0"/>
        </a:spcAft>
        <a:buSzPct val="45000"/>
        <a:buFont typeface="StarSymbol"/>
        <a:buChar char="●"/>
        <a:tabLst/>
        <a:defRPr lang="en-US" sz="2400" b="0" i="0" u="none" strike="noStrike" kern="1200" cap="none" spc="0" baseline="0">
          <a:ln>
            <a:noFill/>
          </a:ln>
          <a:solidFill>
            <a:srgbClr val="000000"/>
          </a:solidFill>
          <a:highlight>
            <a:scrgbClr r="0" g="0" b="0">
              <a:alpha val="0"/>
            </a:scrgbClr>
          </a:highlight>
          <a:latin typeface="Tenorite"/>
          <a:ea typeface="Noto Sans CJK SC" pitchFamily="2"/>
          <a:cs typeface="Lohit Devanagari" pitchFamily="2"/>
        </a:defRPr>
      </a:lvl1pPr>
      <a:lvl2pPr marL="0" marR="0" lvl="1" indent="0" algn="l" rtl="0" hangingPunct="1">
        <a:lnSpc>
          <a:spcPct val="100000"/>
        </a:lnSpc>
        <a:spcBef>
          <a:spcPts val="499"/>
        </a:spcBef>
        <a:spcAft>
          <a:spcPts val="0"/>
        </a:spcAft>
        <a:buSzPct val="75000"/>
        <a:buFont typeface="StarSymbol"/>
        <a:buChar char="–"/>
        <a:tabLst/>
        <a:defRPr lang="en-US" sz="2000" b="0" i="0" u="none" strike="noStrike" kern="1200" cap="none" spc="0" baseline="0">
          <a:ln>
            <a:noFill/>
          </a:ln>
          <a:solidFill>
            <a:srgbClr val="000000"/>
          </a:solidFill>
          <a:highlight>
            <a:scrgbClr r="0" g="0" b="0">
              <a:alpha val="0"/>
            </a:scrgbClr>
          </a:highlight>
          <a:latin typeface="Tenorite"/>
          <a:ea typeface="Noto Sans CJK SC" pitchFamily="2"/>
          <a:cs typeface="Lohit Devanagari" pitchFamily="2"/>
        </a:defRPr>
      </a:lvl2pPr>
      <a:lvl3pPr marL="0" marR="0" lvl="2" indent="0" algn="l" rtl="0" hangingPunct="1">
        <a:lnSpc>
          <a:spcPct val="100000"/>
        </a:lnSpc>
        <a:spcBef>
          <a:spcPts val="499"/>
        </a:spcBef>
        <a:spcAft>
          <a:spcPts val="0"/>
        </a:spcAft>
        <a:buSzPct val="45000"/>
        <a:buFont typeface="StarSymbol"/>
        <a:buChar char="●"/>
        <a:tabLst/>
        <a:defRPr lang="en-US" sz="1800" b="0" i="0" u="none" strike="noStrike" kern="1200" cap="none" spc="0" baseline="0">
          <a:ln>
            <a:noFill/>
          </a:ln>
          <a:solidFill>
            <a:srgbClr val="000000"/>
          </a:solidFill>
          <a:highlight>
            <a:scrgbClr r="0" g="0" b="0">
              <a:alpha val="0"/>
            </a:scrgbClr>
          </a:highlight>
          <a:latin typeface="Tenorite"/>
          <a:ea typeface="Noto Sans CJK SC" pitchFamily="2"/>
          <a:cs typeface="Lohit Devanagari" pitchFamily="2"/>
        </a:defRPr>
      </a:lvl3pPr>
      <a:lvl4pPr marL="0" marR="0" lvl="3" indent="0" algn="l" rtl="0" hangingPunct="1">
        <a:lnSpc>
          <a:spcPct val="100000"/>
        </a:lnSpc>
        <a:spcBef>
          <a:spcPts val="499"/>
        </a:spcBef>
        <a:spcAft>
          <a:spcPts val="0"/>
        </a:spcAft>
        <a:buSzPct val="75000"/>
        <a:buFont typeface="StarSymbol"/>
        <a:buChar char="–"/>
        <a:tabLst/>
        <a:defRPr lang="en-US" sz="1600" b="0" i="0" u="none" strike="noStrike" kern="1200" cap="none" spc="0" baseline="0">
          <a:ln>
            <a:noFill/>
          </a:ln>
          <a:solidFill>
            <a:srgbClr val="000000"/>
          </a:solidFill>
          <a:highlight>
            <a:scrgbClr r="0" g="0" b="0">
              <a:alpha val="0"/>
            </a:scrgbClr>
          </a:highlight>
          <a:latin typeface="Tenorite"/>
          <a:ea typeface="Noto Sans CJK SC" pitchFamily="2"/>
          <a:cs typeface="Lohit Devanagari" pitchFamily="2"/>
        </a:defRPr>
      </a:lvl4pPr>
      <a:lvl5pPr marL="0" marR="0" lvl="4" indent="0" algn="l" rtl="0" hangingPunct="1">
        <a:lnSpc>
          <a:spcPct val="100000"/>
        </a:lnSpc>
        <a:spcBef>
          <a:spcPts val="499"/>
        </a:spcBef>
        <a:spcAft>
          <a:spcPts val="0"/>
        </a:spcAft>
        <a:buSzPct val="45000"/>
        <a:buFont typeface="StarSymbol"/>
        <a:buChar char="●"/>
        <a:tabLst/>
        <a:defRPr lang="en-US" sz="1600" b="0" i="0" u="none" strike="noStrike" kern="1200" cap="none" spc="0" baseline="0">
          <a:ln>
            <a:noFill/>
          </a:ln>
          <a:solidFill>
            <a:srgbClr val="000000"/>
          </a:solidFill>
          <a:highlight>
            <a:scrgbClr r="0" g="0" b="0">
              <a:alpha val="0"/>
            </a:scrgbClr>
          </a:highlight>
          <a:latin typeface="Tenorite"/>
          <a:ea typeface="Noto Sans CJK SC" pitchFamily="2"/>
          <a:cs typeface="Lohit Devanagari" pitchFamily="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kv"/><Relationship Id="rId1" Type="http://schemas.microsoft.com/office/2007/relationships/media" Target="../media/media1.mkv"/><Relationship Id="rId6" Type="http://schemas.openxmlformats.org/officeDocument/2006/relationships/image" Target="../media/image24.png"/><Relationship Id="rId5" Type="http://schemas.openxmlformats.org/officeDocument/2006/relationships/image" Target="../media/image1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8.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1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notesSlide" Target="../notesSlides/notesSlide8.xml"/><Relationship Id="rId7" Type="http://schemas.openxmlformats.org/officeDocument/2006/relationships/image" Target="../media/image18.png"/><Relationship Id="rId2" Type="http://schemas.openxmlformats.org/officeDocument/2006/relationships/slideLayout" Target="../slideLayouts/slideLayout18.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C8B9E0D-AF9A-453D-85F1-4A850EC7873D}"/>
              </a:ext>
            </a:extLst>
          </p:cNvPr>
          <p:cNvSpPr>
            <a:spLocks noGrp="1"/>
          </p:cNvSpPr>
          <p:nvPr>
            <p:ph type="dt" sz="half" idx="10"/>
          </p:nvPr>
        </p:nvSpPr>
        <p:spPr/>
        <p:txBody>
          <a:bodyPr/>
          <a:lstStyle/>
          <a:p>
            <a:fld id="{4D14187A-2611-44F4-B9C6-64C88D9110ED}" type="datetimeFigureOut">
              <a:rPr lang="en-AU" smtClean="0"/>
              <a:t>3/11/2022</a:t>
            </a:fld>
            <a:endParaRPr lang="en-AU"/>
          </a:p>
        </p:txBody>
      </p:sp>
      <p:sp>
        <p:nvSpPr>
          <p:cNvPr id="2" name="Title 1">
            <a:extLst>
              <a:ext uri="{FF2B5EF4-FFF2-40B4-BE49-F238E27FC236}">
                <a16:creationId xmlns:a16="http://schemas.microsoft.com/office/drawing/2014/main" id="{2E2CF291-B417-484F-9CB8-A194C9C362DC}"/>
              </a:ext>
            </a:extLst>
          </p:cNvPr>
          <p:cNvSpPr>
            <a:spLocks noGrp="1"/>
          </p:cNvSpPr>
          <p:nvPr>
            <p:ph type="ctrTitle"/>
          </p:nvPr>
        </p:nvSpPr>
        <p:spPr/>
        <p:txBody>
          <a:bodyPr/>
          <a:lstStyle/>
          <a:p>
            <a:endParaRPr lang="en-AU"/>
          </a:p>
        </p:txBody>
      </p:sp>
      <p:sp>
        <p:nvSpPr>
          <p:cNvPr id="3" name="Subtitle 2">
            <a:extLst>
              <a:ext uri="{FF2B5EF4-FFF2-40B4-BE49-F238E27FC236}">
                <a16:creationId xmlns:a16="http://schemas.microsoft.com/office/drawing/2014/main" id="{DFAEBFFA-3E35-4CB5-9F7A-A04D5C0AACB6}"/>
              </a:ext>
            </a:extLst>
          </p:cNvPr>
          <p:cNvSpPr>
            <a:spLocks noGrp="1"/>
          </p:cNvSpPr>
          <p:nvPr>
            <p:ph type="subTitle" idx="1"/>
          </p:nvPr>
        </p:nvSpPr>
        <p:spPr/>
        <p:txBody>
          <a:bodyPr/>
          <a:lstStyle/>
          <a:p>
            <a:endParaRPr lang="en-AU"/>
          </a:p>
        </p:txBody>
      </p:sp>
      <p:sp>
        <p:nvSpPr>
          <p:cNvPr id="5" name="Rectangle 15">
            <a:extLst>
              <a:ext uri="{FF2B5EF4-FFF2-40B4-BE49-F238E27FC236}">
                <a16:creationId xmlns:a16="http://schemas.microsoft.com/office/drawing/2014/main" id="{A33B2853-7632-4A69-BBB3-F5F9CDABD6CF}"/>
              </a:ext>
            </a:extLst>
          </p:cNvPr>
          <p:cNvSpPr/>
          <p:nvPr/>
        </p:nvSpPr>
        <p:spPr>
          <a:xfrm>
            <a:off x="360" y="0"/>
            <a:ext cx="12296160" cy="6958800"/>
          </a:xfrm>
          <a:prstGeom prst="rect">
            <a:avLst/>
          </a:prstGeom>
          <a:solidFill>
            <a:srgbClr val="000000"/>
          </a:solidFill>
          <a:ln w="1260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solidFill>
                <a:srgbClr val="FFFFFF"/>
              </a:solidFill>
              <a:latin typeface="Tenorite"/>
              <a:ea typeface="DejaVu Sans"/>
            </a:endParaRPr>
          </a:p>
        </p:txBody>
      </p:sp>
      <p:pic>
        <p:nvPicPr>
          <p:cNvPr id="6" name="Picture 5">
            <a:extLst>
              <a:ext uri="{FF2B5EF4-FFF2-40B4-BE49-F238E27FC236}">
                <a16:creationId xmlns:a16="http://schemas.microsoft.com/office/drawing/2014/main" id="{ECD2FAAF-26F7-47E2-96C2-C67E8848194D}"/>
              </a:ext>
            </a:extLst>
          </p:cNvPr>
          <p:cNvPicPr/>
          <p:nvPr/>
        </p:nvPicPr>
        <p:blipFill>
          <a:blip r:embed="rId3"/>
          <a:stretch/>
        </p:blipFill>
        <p:spPr>
          <a:xfrm>
            <a:off x="3031200" y="2066040"/>
            <a:ext cx="6056640" cy="4160880"/>
          </a:xfrm>
          <a:prstGeom prst="rect">
            <a:avLst/>
          </a:prstGeom>
          <a:ln w="0">
            <a:noFill/>
          </a:ln>
        </p:spPr>
      </p:pic>
      <p:sp>
        <p:nvSpPr>
          <p:cNvPr id="7" name="PlaceHolder 1">
            <a:extLst>
              <a:ext uri="{FF2B5EF4-FFF2-40B4-BE49-F238E27FC236}">
                <a16:creationId xmlns:a16="http://schemas.microsoft.com/office/drawing/2014/main" id="{9CFD54F9-223E-47D4-82D9-B0550B9FDC29}"/>
              </a:ext>
            </a:extLst>
          </p:cNvPr>
          <p:cNvSpPr txBox="1">
            <a:spLocks/>
          </p:cNvSpPr>
          <p:nvPr/>
        </p:nvSpPr>
        <p:spPr>
          <a:xfrm>
            <a:off x="2765880" y="6264000"/>
            <a:ext cx="6658920" cy="376200"/>
          </a:xfrm>
          <a:prstGeom prst="rect">
            <a:avLst/>
          </a:prstGeom>
          <a:noFill/>
          <a:ln w="0">
            <a:noFill/>
          </a:ln>
        </p:spPr>
        <p:txBody>
          <a:bodyPr vert="horz" lIns="0" tIns="0" rIns="0" bIns="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1001"/>
              </a:spcBef>
              <a:tabLst>
                <a:tab pos="0" algn="l"/>
              </a:tabLst>
            </a:pPr>
            <a:r>
              <a:rPr lang="en-AU" sz="1400" spc="-1">
                <a:solidFill>
                  <a:srgbClr val="FFFFFF"/>
                </a:solidFill>
                <a:latin typeface="DejaVu Serif"/>
                <a:ea typeface="Noto Sans CJK SC"/>
              </a:rPr>
              <a:t>Murray Jones · Yunki Yau · Riley Jones · Riley Fitzgerald · Adrian Wong </a:t>
            </a:r>
            <a:endParaRPr lang="en-AU" sz="1400" spc="-1">
              <a:solidFill>
                <a:srgbClr val="000000"/>
              </a:solidFill>
              <a:latin typeface="Arial"/>
            </a:endParaRPr>
          </a:p>
        </p:txBody>
      </p:sp>
      <p:sp>
        <p:nvSpPr>
          <p:cNvPr id="8" name="Subtitle 1">
            <a:extLst>
              <a:ext uri="{FF2B5EF4-FFF2-40B4-BE49-F238E27FC236}">
                <a16:creationId xmlns:a16="http://schemas.microsoft.com/office/drawing/2014/main" id="{73B4870A-0D78-4E0A-BBF9-C5B335D84391}"/>
              </a:ext>
            </a:extLst>
          </p:cNvPr>
          <p:cNvSpPr/>
          <p:nvPr/>
        </p:nvSpPr>
        <p:spPr>
          <a:xfrm>
            <a:off x="1685880" y="576000"/>
            <a:ext cx="8818920" cy="1438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a:bodyPr>
          <a:lstStyle/>
          <a:p>
            <a:pPr>
              <a:lnSpc>
                <a:spcPct val="100000"/>
              </a:lnSpc>
              <a:spcBef>
                <a:spcPts val="1001"/>
              </a:spcBef>
              <a:tabLst>
                <a:tab pos="0" algn="l"/>
              </a:tabLst>
            </a:pPr>
            <a:r>
              <a:rPr lang="en-AU" sz="7200" b="0" strike="noStrike" spc="-1">
                <a:solidFill>
                  <a:srgbClr val="FFFFFF"/>
                </a:solidFill>
                <a:latin typeface="DejaVu Serif"/>
                <a:ea typeface="Noto Sans CJK SC"/>
              </a:rPr>
              <a:t>Quantifying Chaos</a:t>
            </a:r>
            <a:endParaRPr lang="en-AU" sz="7200" b="0" strike="noStrike" spc="-1">
              <a:solidFill>
                <a:srgbClr val="000000"/>
              </a:solidFill>
              <a:latin typeface="Arial"/>
            </a:endParaRPr>
          </a:p>
        </p:txBody>
      </p:sp>
      <p:sp>
        <p:nvSpPr>
          <p:cNvPr id="9" name="Subtitle 3">
            <a:extLst>
              <a:ext uri="{FF2B5EF4-FFF2-40B4-BE49-F238E27FC236}">
                <a16:creationId xmlns:a16="http://schemas.microsoft.com/office/drawing/2014/main" id="{087A61DB-3579-4905-ACC6-5EA748B91760}"/>
              </a:ext>
            </a:extLst>
          </p:cNvPr>
          <p:cNvSpPr/>
          <p:nvPr/>
        </p:nvSpPr>
        <p:spPr>
          <a:xfrm>
            <a:off x="7314120" y="1800000"/>
            <a:ext cx="3124800" cy="1294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a:bodyPr>
          <a:lstStyle/>
          <a:p>
            <a:pPr algn="r">
              <a:lnSpc>
                <a:spcPct val="90000"/>
              </a:lnSpc>
              <a:tabLst>
                <a:tab pos="0" algn="l"/>
              </a:tabLst>
            </a:pPr>
            <a:r>
              <a:rPr lang="en-AU" sz="1800" b="0" i="1" strike="noStrike" spc="-151">
                <a:solidFill>
                  <a:srgbClr val="999999"/>
                </a:solidFill>
                <a:latin typeface="DejaVu Serif"/>
                <a:ea typeface="Noto Sans CJK SC"/>
              </a:rPr>
              <a:t>Angle and mass determinants on the chaotic motion of a triple pendulum.</a:t>
            </a:r>
            <a:endParaRPr lang="en-AU" sz="18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Discussion -  ">
    <p:spTree>
      <p:nvGrpSpPr>
        <p:cNvPr id="1" name=""/>
        <p:cNvGrpSpPr/>
        <p:nvPr/>
      </p:nvGrpSpPr>
      <p:grpSpPr>
        <a:xfrm>
          <a:off x="0" y="0"/>
          <a:ext cx="0" cy="0"/>
          <a:chOff x="0" y="0"/>
          <a:chExt cx="0" cy="0"/>
        </a:xfrm>
      </p:grpSpPr>
      <p:sp>
        <p:nvSpPr>
          <p:cNvPr id="2" name="Title 10">
            <a:extLst>
              <a:ext uri="{FF2B5EF4-FFF2-40B4-BE49-F238E27FC236}">
                <a16:creationId xmlns:a16="http://schemas.microsoft.com/office/drawing/2014/main" id="{C4854A58-4B3E-402C-B1CD-6A2B048C91FD}"/>
              </a:ext>
            </a:extLst>
          </p:cNvPr>
          <p:cNvSpPr txBox="1">
            <a:spLocks noGrp="1"/>
          </p:cNvSpPr>
          <p:nvPr>
            <p:ph type="title" idx="4294967295"/>
          </p:nvPr>
        </p:nvSpPr>
        <p:spPr>
          <a:xfrm>
            <a:off x="2840760" y="334080"/>
            <a:ext cx="6510599" cy="997919"/>
          </a:xfrm>
        </p:spPr>
        <p:txBody>
          <a:bodyPr/>
          <a:lstStyle/>
          <a:p>
            <a:pPr lvl="0" algn="ctr"/>
            <a:r>
              <a:rPr lang="en-AU">
                <a:latin typeface="DejaVu Serif" pitchFamily="18"/>
              </a:rPr>
              <a:t>Final Results</a:t>
            </a:r>
          </a:p>
        </p:txBody>
      </p:sp>
      <p:pic>
        <p:nvPicPr>
          <p:cNvPr id="3" name="Picture 2">
            <a:extLst>
              <a:ext uri="{FF2B5EF4-FFF2-40B4-BE49-F238E27FC236}">
                <a16:creationId xmlns:a16="http://schemas.microsoft.com/office/drawing/2014/main" id="{5F3B3AD4-758C-4F64-A76D-65B8C4E99A10}"/>
              </a:ext>
            </a:extLst>
          </p:cNvPr>
          <p:cNvPicPr>
            <a:picLocks noChangeAspect="1"/>
          </p:cNvPicPr>
          <p:nvPr/>
        </p:nvPicPr>
        <p:blipFill>
          <a:blip r:embed="rId3">
            <a:lum/>
            <a:alphaModFix/>
          </a:blip>
          <a:srcRect/>
          <a:stretch>
            <a:fillRect/>
          </a:stretch>
        </p:blipFill>
        <p:spPr>
          <a:xfrm>
            <a:off x="1262160" y="1773000"/>
            <a:ext cx="6787440" cy="4187159"/>
          </a:xfrm>
          <a:prstGeom prst="rect">
            <a:avLst/>
          </a:prstGeom>
          <a:noFill/>
          <a:ln>
            <a:noFill/>
          </a:ln>
        </p:spPr>
      </p:pic>
      <p:sp>
        <p:nvSpPr>
          <p:cNvPr id="4" name="Straight Connector 3">
            <a:extLst>
              <a:ext uri="{FF2B5EF4-FFF2-40B4-BE49-F238E27FC236}">
                <a16:creationId xmlns:a16="http://schemas.microsoft.com/office/drawing/2014/main" id="{A8B1E578-FDD0-49D2-97F0-33B653FAF246}"/>
              </a:ext>
            </a:extLst>
          </p:cNvPr>
          <p:cNvSpPr/>
          <p:nvPr/>
        </p:nvSpPr>
        <p:spPr>
          <a:xfrm flipH="1">
            <a:off x="6517800" y="2918160"/>
            <a:ext cx="1482119" cy="28079"/>
          </a:xfrm>
          <a:prstGeom prst="line">
            <a:avLst/>
          </a:prstGeom>
          <a:noFill/>
          <a:ln w="36000">
            <a:solidFill>
              <a:srgbClr val="3465A4"/>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5" name="Content Placeholder 10">
            <a:extLst>
              <a:ext uri="{FF2B5EF4-FFF2-40B4-BE49-F238E27FC236}">
                <a16:creationId xmlns:a16="http://schemas.microsoft.com/office/drawing/2014/main" id="{EA0628AD-C3F6-40E2-A24B-2526C39F3B23}"/>
              </a:ext>
            </a:extLst>
          </p:cNvPr>
          <p:cNvSpPr txBox="1">
            <a:spLocks noGrp="1"/>
          </p:cNvSpPr>
          <p:nvPr>
            <p:ph type="body" idx="4294967295"/>
          </p:nvPr>
        </p:nvSpPr>
        <p:spPr>
          <a:xfrm>
            <a:off x="8160120" y="2568240"/>
            <a:ext cx="2037240" cy="864000"/>
          </a:xfrm>
        </p:spPr>
        <p:txBody>
          <a:bodyPr/>
          <a:lstStyle/>
          <a:p>
            <a:pPr lvl="0">
              <a:buNone/>
            </a:pPr>
            <a:r>
              <a:rPr lang="en-AU" sz="1400" i="1">
                <a:solidFill>
                  <a:srgbClr val="3465A4"/>
                </a:solidFill>
                <a:effectLst>
                  <a:outerShdw dist="17961" dir="2700000">
                    <a:scrgbClr r="0" g="0" b="0"/>
                  </a:outerShdw>
                </a:effectLst>
                <a:latin typeface="DejaVu Serif" pitchFamily="18"/>
              </a:rPr>
              <a:t>R</a:t>
            </a:r>
            <a:r>
              <a:rPr lang="en-AU" sz="1400" i="1" baseline="33000">
                <a:solidFill>
                  <a:srgbClr val="3465A4"/>
                </a:solidFill>
                <a:effectLst>
                  <a:outerShdw dist="17961" dir="2700000">
                    <a:scrgbClr r="0" g="0" b="0"/>
                  </a:outerShdw>
                </a:effectLst>
                <a:latin typeface="DejaVu Serif" pitchFamily="18"/>
              </a:rPr>
              <a:t>2</a:t>
            </a:r>
            <a:r>
              <a:rPr lang="en-AU" sz="1400" i="1">
                <a:solidFill>
                  <a:srgbClr val="3465A4"/>
                </a:solidFill>
                <a:effectLst>
                  <a:outerShdw dist="17961" dir="2700000">
                    <a:scrgbClr r="0" g="0" b="0"/>
                  </a:outerShdw>
                </a:effectLst>
                <a:latin typeface="DejaVu Serif" pitchFamily="18"/>
              </a:rPr>
              <a:t> = 0.998</a:t>
            </a:r>
          </a:p>
          <a:p>
            <a:pPr lvl="0">
              <a:buNone/>
            </a:pPr>
            <a:r>
              <a:rPr lang="en-AU" sz="1400" i="1">
                <a:solidFill>
                  <a:srgbClr val="3465A4"/>
                </a:solidFill>
                <a:effectLst>
                  <a:outerShdw dist="17961" dir="2700000">
                    <a:scrgbClr r="0" g="0" b="0"/>
                  </a:outerShdw>
                </a:effectLst>
                <a:latin typeface="DejaVu Serif" pitchFamily="18"/>
              </a:rPr>
              <a:t>P Value = 3.03·10</a:t>
            </a:r>
            <a:r>
              <a:rPr lang="en-AU" sz="1400" i="1" baseline="33000">
                <a:solidFill>
                  <a:srgbClr val="3465A4"/>
                </a:solidFill>
                <a:effectLst>
                  <a:outerShdw dist="17961" dir="2700000">
                    <a:scrgbClr r="0" g="0" b="0"/>
                  </a:outerShdw>
                </a:effectLst>
                <a:latin typeface="DejaVu Serif" pitchFamily="18"/>
              </a:rPr>
              <a:t>-11</a:t>
            </a:r>
          </a:p>
          <a:p>
            <a:pPr lvl="0">
              <a:buNone/>
            </a:pPr>
            <a:endParaRPr lang="en-AU">
              <a:solidFill>
                <a:srgbClr val="069A2E"/>
              </a:solidFill>
            </a:endParaRPr>
          </a:p>
        </p:txBody>
      </p:sp>
      <p:sp>
        <p:nvSpPr>
          <p:cNvPr id="6" name="Freeform: Shape 5">
            <a:extLst>
              <a:ext uri="{FF2B5EF4-FFF2-40B4-BE49-F238E27FC236}">
                <a16:creationId xmlns:a16="http://schemas.microsoft.com/office/drawing/2014/main" id="{804CC145-17A7-4D1C-A67F-71821FDAC75C}"/>
              </a:ext>
            </a:extLst>
          </p:cNvPr>
          <p:cNvSpPr/>
          <p:nvPr/>
        </p:nvSpPr>
        <p:spPr>
          <a:xfrm rot="10794600">
            <a:off x="7964153" y="2609150"/>
            <a:ext cx="292320" cy="620640"/>
          </a:xfrm>
          <a:custGeom>
            <a:avLst>
              <a:gd name="f0" fmla="val 1800"/>
              <a:gd name="f1" fmla="val 10800"/>
            </a:avLst>
            <a:gdLst>
              <a:gd name="f2" fmla="val 10800000"/>
              <a:gd name="f3" fmla="val 5400000"/>
              <a:gd name="f4" fmla="val 180"/>
              <a:gd name="f5" fmla="val w"/>
              <a:gd name="f6" fmla="val h"/>
              <a:gd name="f7" fmla="val 0"/>
              <a:gd name="f8" fmla="val 21600"/>
              <a:gd name="f9" fmla="val -2147483647"/>
              <a:gd name="f10" fmla="val 2147483647"/>
              <a:gd name="f11" fmla="val 5400"/>
              <a:gd name="f12" fmla="val 10800"/>
              <a:gd name="f13" fmla="val 16200"/>
              <a:gd name="f14" fmla="+- 0 0 0"/>
              <a:gd name="f15" fmla="*/ f5 1 21600"/>
              <a:gd name="f16" fmla="*/ f6 1 21600"/>
              <a:gd name="f17" fmla="pin 0 f0 5400"/>
              <a:gd name="f18" fmla="pin 0 f1 21600"/>
              <a:gd name="f19" fmla="*/ f14 f2 1"/>
              <a:gd name="f20" fmla="*/ f17 1 2"/>
              <a:gd name="f21" fmla="val f17"/>
              <a:gd name="f22" fmla="val f18"/>
              <a:gd name="f23" fmla="+- 21600 0 f17"/>
              <a:gd name="f24" fmla="*/ f17 10000 1"/>
              <a:gd name="f25" fmla="*/ 10800 f15 1"/>
              <a:gd name="f26" fmla="*/ f17 f16 1"/>
              <a:gd name="f27" fmla="*/ f8 f15 1"/>
              <a:gd name="f28" fmla="*/ f18 f16 1"/>
              <a:gd name="f29" fmla="*/ 0 f15 1"/>
              <a:gd name="f30" fmla="*/ 7800 f15 1"/>
              <a:gd name="f31" fmla="*/ 0 f16 1"/>
              <a:gd name="f32" fmla="*/ f19 1 f4"/>
              <a:gd name="f33" fmla="*/ 21600 f16 1"/>
              <a:gd name="f34" fmla="*/ 21600 f15 1"/>
              <a:gd name="f35" fmla="*/ 10800 f16 1"/>
              <a:gd name="f36" fmla="+- f22 0 f17"/>
              <a:gd name="f37" fmla="+- f22 0 f20"/>
              <a:gd name="f38" fmla="+- f22 f20 0"/>
              <a:gd name="f39" fmla="+- f22 f17 0"/>
              <a:gd name="f40" fmla="+- 21600 0 f20"/>
              <a:gd name="f41" fmla="*/ f24 1 31953"/>
              <a:gd name="f42" fmla="+- f32 0 f3"/>
              <a:gd name="f43" fmla="+- 21600 0 f41"/>
              <a:gd name="f44" fmla="*/ f41 f16 1"/>
              <a:gd name="f45" fmla="*/ f43 f16 1"/>
            </a:gdLst>
            <a:ahLst>
              <a:ahXY gdRefY="f0" minY="f7" maxY="f11">
                <a:pos x="f25" y="f26"/>
              </a:ahXY>
              <a:ahXY gdRefY="f1" minY="f7" maxY="f8">
                <a:pos x="f27" y="f28"/>
              </a:ahXY>
            </a:ahLst>
            <a:cxnLst>
              <a:cxn ang="3cd4">
                <a:pos x="hc" y="t"/>
              </a:cxn>
              <a:cxn ang="0">
                <a:pos x="r" y="vc"/>
              </a:cxn>
              <a:cxn ang="cd4">
                <a:pos x="hc" y="b"/>
              </a:cxn>
              <a:cxn ang="cd2">
                <a:pos x="l" y="vc"/>
              </a:cxn>
              <a:cxn ang="f42">
                <a:pos x="f29" y="f31"/>
              </a:cxn>
              <a:cxn ang="f42">
                <a:pos x="f29" y="f33"/>
              </a:cxn>
              <a:cxn ang="f42">
                <a:pos x="f34" y="f35"/>
              </a:cxn>
            </a:cxnLst>
            <a:rect l="f29" t="f44" r="f30" b="f45"/>
            <a:pathLst>
              <a:path w="21600" h="21600">
                <a:moveTo>
                  <a:pt x="f7" y="f7"/>
                </a:moveTo>
                <a:cubicBezTo>
                  <a:pt x="f11" y="f7"/>
                  <a:pt x="f12" y="f20"/>
                  <a:pt x="f12" y="f21"/>
                </a:cubicBezTo>
                <a:lnTo>
                  <a:pt x="f12" y="f36"/>
                </a:lnTo>
                <a:cubicBezTo>
                  <a:pt x="f12" y="f37"/>
                  <a:pt x="f13" y="f22"/>
                  <a:pt x="f8" y="f22"/>
                </a:cubicBezTo>
                <a:cubicBezTo>
                  <a:pt x="f13" y="f22"/>
                  <a:pt x="f12" y="f38"/>
                  <a:pt x="f12" y="f39"/>
                </a:cubicBezTo>
                <a:lnTo>
                  <a:pt x="f12" y="f23"/>
                </a:lnTo>
                <a:cubicBezTo>
                  <a:pt x="f12" y="f40"/>
                  <a:pt x="f11" y="f8"/>
                  <a:pt x="f7" y="f8"/>
                </a:cubicBezTo>
              </a:path>
            </a:pathLst>
          </a:custGeom>
          <a:noFill/>
          <a:ln w="36000">
            <a:solidFill>
              <a:srgbClr val="3465A4"/>
            </a:solidFill>
            <a:prstDash val="solid"/>
          </a:ln>
        </p:spPr>
        <p:txBody>
          <a:bodyPr vert="horz" wrap="square" lIns="108000" tIns="63000" rIns="108000" bIns="63000" anchor="ctr" anchorCtr="0" compatLnSpc="0">
            <a:noAutofit/>
          </a:bodyPr>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7" name="Content Placeholder 11">
            <a:extLst>
              <a:ext uri="{FF2B5EF4-FFF2-40B4-BE49-F238E27FC236}">
                <a16:creationId xmlns:a16="http://schemas.microsoft.com/office/drawing/2014/main" id="{0E44069B-1C64-4F9F-8386-BFDF4394BBCE}"/>
              </a:ext>
            </a:extLst>
          </p:cNvPr>
          <p:cNvSpPr txBox="1">
            <a:spLocks noGrp="1"/>
          </p:cNvSpPr>
          <p:nvPr>
            <p:ph type="body" idx="4294967295"/>
          </p:nvPr>
        </p:nvSpPr>
        <p:spPr>
          <a:xfrm>
            <a:off x="8097479" y="5364000"/>
            <a:ext cx="2654640" cy="679320"/>
          </a:xfrm>
        </p:spPr>
        <p:txBody>
          <a:bodyPr/>
          <a:lstStyle/>
          <a:p>
            <a:pPr lvl="0">
              <a:buNone/>
            </a:pPr>
            <a:r>
              <a:rPr lang="en-AU" sz="1400" i="1">
                <a:solidFill>
                  <a:srgbClr val="3465A4"/>
                </a:solidFill>
                <a:effectLst>
                  <a:outerShdw dist="17961" dir="2700000">
                    <a:scrgbClr r="0" g="0" b="0"/>
                  </a:outerShdw>
                </a:effectLst>
                <a:latin typeface="DejaVu Serif" pitchFamily="18"/>
              </a:rPr>
              <a:t>E</a:t>
            </a:r>
            <a:r>
              <a:rPr lang="en-AU" sz="1400" i="1" baseline="-8000">
                <a:solidFill>
                  <a:srgbClr val="3465A4"/>
                </a:solidFill>
                <a:effectLst>
                  <a:outerShdw dist="17961" dir="2700000">
                    <a:scrgbClr r="0" g="0" b="0"/>
                  </a:outerShdw>
                </a:effectLst>
                <a:latin typeface="DejaVu Serif" pitchFamily="18"/>
              </a:rPr>
              <a:t>0</a:t>
            </a:r>
            <a:r>
              <a:rPr lang="en-AU" sz="1400" i="1">
                <a:solidFill>
                  <a:srgbClr val="3465A4"/>
                </a:solidFill>
                <a:effectLst>
                  <a:outerShdw dist="17961" dir="2700000">
                    <a:scrgbClr r="0" g="0" b="0"/>
                  </a:outerShdw>
                </a:effectLst>
                <a:latin typeface="DejaVu Serif" pitchFamily="18"/>
              </a:rPr>
              <a:t> = 0 at 0°, minimum.</a:t>
            </a:r>
          </a:p>
          <a:p>
            <a:pPr lvl="0">
              <a:buNone/>
            </a:pPr>
            <a:r>
              <a:rPr lang="en-AU" sz="1400" i="1">
                <a:solidFill>
                  <a:srgbClr val="3465A4"/>
                </a:solidFill>
                <a:effectLst>
                  <a:outerShdw dist="17961" dir="2700000">
                    <a:scrgbClr r="0" g="0" b="0"/>
                  </a:outerShdw>
                </a:effectLst>
                <a:latin typeface="DejaVu Serif" pitchFamily="18"/>
              </a:rPr>
              <a:t>E</a:t>
            </a:r>
            <a:r>
              <a:rPr lang="en-AU" sz="1400" i="1" baseline="-8000">
                <a:solidFill>
                  <a:srgbClr val="3465A4"/>
                </a:solidFill>
                <a:effectLst>
                  <a:outerShdw dist="17961" dir="2700000">
                    <a:scrgbClr r="0" g="0" b="0"/>
                  </a:outerShdw>
                </a:effectLst>
                <a:latin typeface="DejaVu Serif" pitchFamily="18"/>
              </a:rPr>
              <a:t>0</a:t>
            </a:r>
            <a:r>
              <a:rPr lang="en-AU" sz="1400" i="1">
                <a:solidFill>
                  <a:srgbClr val="3465A4"/>
                </a:solidFill>
                <a:effectLst>
                  <a:outerShdw dist="17961" dir="2700000">
                    <a:scrgbClr r="0" g="0" b="0"/>
                  </a:outerShdw>
                </a:effectLst>
                <a:latin typeface="DejaVu Serif" pitchFamily="18"/>
              </a:rPr>
              <a:t> = 1 at 180°, maximum.</a:t>
            </a:r>
          </a:p>
          <a:p>
            <a:pPr lvl="0">
              <a:buNone/>
            </a:pPr>
            <a:endParaRPr lang="en-AU">
              <a:solidFill>
                <a:srgbClr val="069A2E"/>
              </a:solidFill>
            </a:endParaRPr>
          </a:p>
        </p:txBody>
      </p:sp>
      <p:sp>
        <p:nvSpPr>
          <p:cNvPr id="8" name="Freeform: Shape 7">
            <a:extLst>
              <a:ext uri="{FF2B5EF4-FFF2-40B4-BE49-F238E27FC236}">
                <a16:creationId xmlns:a16="http://schemas.microsoft.com/office/drawing/2014/main" id="{FC0B30E2-457E-4504-9634-8EC321B98886}"/>
              </a:ext>
            </a:extLst>
          </p:cNvPr>
          <p:cNvSpPr/>
          <p:nvPr/>
        </p:nvSpPr>
        <p:spPr>
          <a:xfrm rot="10794600">
            <a:off x="7965592" y="5364230"/>
            <a:ext cx="292320" cy="620640"/>
          </a:xfrm>
          <a:custGeom>
            <a:avLst>
              <a:gd name="f0" fmla="val 1800"/>
              <a:gd name="f1" fmla="val 10800"/>
            </a:avLst>
            <a:gdLst>
              <a:gd name="f2" fmla="val 10800000"/>
              <a:gd name="f3" fmla="val 5400000"/>
              <a:gd name="f4" fmla="val 180"/>
              <a:gd name="f5" fmla="val w"/>
              <a:gd name="f6" fmla="val h"/>
              <a:gd name="f7" fmla="val 0"/>
              <a:gd name="f8" fmla="val 21600"/>
              <a:gd name="f9" fmla="val -2147483647"/>
              <a:gd name="f10" fmla="val 2147483647"/>
              <a:gd name="f11" fmla="val 5400"/>
              <a:gd name="f12" fmla="val 10800"/>
              <a:gd name="f13" fmla="val 16200"/>
              <a:gd name="f14" fmla="+- 0 0 0"/>
              <a:gd name="f15" fmla="*/ f5 1 21600"/>
              <a:gd name="f16" fmla="*/ f6 1 21600"/>
              <a:gd name="f17" fmla="pin 0 f0 5400"/>
              <a:gd name="f18" fmla="pin 0 f1 21600"/>
              <a:gd name="f19" fmla="*/ f14 f2 1"/>
              <a:gd name="f20" fmla="*/ f17 1 2"/>
              <a:gd name="f21" fmla="val f17"/>
              <a:gd name="f22" fmla="val f18"/>
              <a:gd name="f23" fmla="+- 21600 0 f17"/>
              <a:gd name="f24" fmla="*/ f17 10000 1"/>
              <a:gd name="f25" fmla="*/ 10800 f15 1"/>
              <a:gd name="f26" fmla="*/ f17 f16 1"/>
              <a:gd name="f27" fmla="*/ f8 f15 1"/>
              <a:gd name="f28" fmla="*/ f18 f16 1"/>
              <a:gd name="f29" fmla="*/ 0 f15 1"/>
              <a:gd name="f30" fmla="*/ 7800 f15 1"/>
              <a:gd name="f31" fmla="*/ 0 f16 1"/>
              <a:gd name="f32" fmla="*/ f19 1 f4"/>
              <a:gd name="f33" fmla="*/ 21600 f16 1"/>
              <a:gd name="f34" fmla="*/ 21600 f15 1"/>
              <a:gd name="f35" fmla="*/ 10800 f16 1"/>
              <a:gd name="f36" fmla="+- f22 0 f17"/>
              <a:gd name="f37" fmla="+- f22 0 f20"/>
              <a:gd name="f38" fmla="+- f22 f20 0"/>
              <a:gd name="f39" fmla="+- f22 f17 0"/>
              <a:gd name="f40" fmla="+- 21600 0 f20"/>
              <a:gd name="f41" fmla="*/ f24 1 31953"/>
              <a:gd name="f42" fmla="+- f32 0 f3"/>
              <a:gd name="f43" fmla="+- 21600 0 f41"/>
              <a:gd name="f44" fmla="*/ f41 f16 1"/>
              <a:gd name="f45" fmla="*/ f43 f16 1"/>
            </a:gdLst>
            <a:ahLst>
              <a:ahXY gdRefY="f0" minY="f7" maxY="f11">
                <a:pos x="f25" y="f26"/>
              </a:ahXY>
              <a:ahXY gdRefY="f1" minY="f7" maxY="f8">
                <a:pos x="f27" y="f28"/>
              </a:ahXY>
            </a:ahLst>
            <a:cxnLst>
              <a:cxn ang="3cd4">
                <a:pos x="hc" y="t"/>
              </a:cxn>
              <a:cxn ang="0">
                <a:pos x="r" y="vc"/>
              </a:cxn>
              <a:cxn ang="cd4">
                <a:pos x="hc" y="b"/>
              </a:cxn>
              <a:cxn ang="cd2">
                <a:pos x="l" y="vc"/>
              </a:cxn>
              <a:cxn ang="f42">
                <a:pos x="f29" y="f31"/>
              </a:cxn>
              <a:cxn ang="f42">
                <a:pos x="f29" y="f33"/>
              </a:cxn>
              <a:cxn ang="f42">
                <a:pos x="f34" y="f35"/>
              </a:cxn>
            </a:cxnLst>
            <a:rect l="f29" t="f44" r="f30" b="f45"/>
            <a:pathLst>
              <a:path w="21600" h="21600">
                <a:moveTo>
                  <a:pt x="f7" y="f7"/>
                </a:moveTo>
                <a:cubicBezTo>
                  <a:pt x="f11" y="f7"/>
                  <a:pt x="f12" y="f20"/>
                  <a:pt x="f12" y="f21"/>
                </a:cubicBezTo>
                <a:lnTo>
                  <a:pt x="f12" y="f36"/>
                </a:lnTo>
                <a:cubicBezTo>
                  <a:pt x="f12" y="f37"/>
                  <a:pt x="f13" y="f22"/>
                  <a:pt x="f8" y="f22"/>
                </a:cubicBezTo>
                <a:cubicBezTo>
                  <a:pt x="f13" y="f22"/>
                  <a:pt x="f12" y="f38"/>
                  <a:pt x="f12" y="f39"/>
                </a:cubicBezTo>
                <a:lnTo>
                  <a:pt x="f12" y="f23"/>
                </a:lnTo>
                <a:cubicBezTo>
                  <a:pt x="f12" y="f40"/>
                  <a:pt x="f11" y="f8"/>
                  <a:pt x="f7" y="f8"/>
                </a:cubicBezTo>
              </a:path>
            </a:pathLst>
          </a:custGeom>
          <a:noFill/>
          <a:ln w="36000">
            <a:solidFill>
              <a:srgbClr val="3465A4"/>
            </a:solidFill>
            <a:prstDash val="solid"/>
          </a:ln>
        </p:spPr>
        <p:txBody>
          <a:bodyPr vert="horz" wrap="square" lIns="108000" tIns="63000" rIns="108000" bIns="63000" anchor="ctr" anchorCtr="0" compatLnSpc="0">
            <a:noAutofit/>
          </a:bodyPr>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9" name="Straight Connector 8">
            <a:extLst>
              <a:ext uri="{FF2B5EF4-FFF2-40B4-BE49-F238E27FC236}">
                <a16:creationId xmlns:a16="http://schemas.microsoft.com/office/drawing/2014/main" id="{53A009D7-1E88-4AC7-8E63-A7C29A326739}"/>
              </a:ext>
            </a:extLst>
          </p:cNvPr>
          <p:cNvSpPr/>
          <p:nvPr/>
        </p:nvSpPr>
        <p:spPr>
          <a:xfrm flipH="1" flipV="1">
            <a:off x="5670720" y="5668200"/>
            <a:ext cx="2294640" cy="7200"/>
          </a:xfrm>
          <a:prstGeom prst="line">
            <a:avLst/>
          </a:prstGeom>
          <a:noFill/>
          <a:ln w="36000">
            <a:solidFill>
              <a:srgbClr val="3465A4"/>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pic>
        <p:nvPicPr>
          <p:cNvPr id="10" name="Picture 9">
            <a:extLst>
              <a:ext uri="{FF2B5EF4-FFF2-40B4-BE49-F238E27FC236}">
                <a16:creationId xmlns:a16="http://schemas.microsoft.com/office/drawing/2014/main" id="{AD069854-D116-485C-B7A2-A4C155B83B7F}"/>
              </a:ext>
            </a:extLst>
          </p:cNvPr>
          <p:cNvPicPr>
            <a:picLocks noChangeAspect="1"/>
          </p:cNvPicPr>
          <p:nvPr/>
        </p:nvPicPr>
        <p:blipFill>
          <a:blip r:embed="rId4">
            <a:lum/>
            <a:alphaModFix/>
          </a:blip>
          <a:srcRect l="9528" t="13425" r="9001" b="14953"/>
          <a:stretch>
            <a:fillRect/>
          </a:stretch>
        </p:blipFill>
        <p:spPr>
          <a:xfrm>
            <a:off x="6298199" y="5784479"/>
            <a:ext cx="1263600" cy="565920"/>
          </a:xfrm>
          <a:prstGeom prst="rect">
            <a:avLst/>
          </a:prstGeom>
          <a:noFill/>
          <a:ln w="38160">
            <a:solidFill>
              <a:srgbClr val="3465A4"/>
            </a:solidFill>
            <a:prstDash val="soli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Discussion – Uncertainties &amp; Difficulties">
    <p:spTree>
      <p:nvGrpSpPr>
        <p:cNvPr id="1" name=""/>
        <p:cNvGrpSpPr/>
        <p:nvPr/>
      </p:nvGrpSpPr>
      <p:grpSpPr>
        <a:xfrm>
          <a:off x="0" y="0"/>
          <a:ext cx="0" cy="0"/>
          <a:chOff x="0" y="0"/>
          <a:chExt cx="0" cy="0"/>
        </a:xfrm>
      </p:grpSpPr>
      <p:sp>
        <p:nvSpPr>
          <p:cNvPr id="2" name="Title 11">
            <a:extLst>
              <a:ext uri="{FF2B5EF4-FFF2-40B4-BE49-F238E27FC236}">
                <a16:creationId xmlns:a16="http://schemas.microsoft.com/office/drawing/2014/main" id="{3F997ABE-14AD-462A-AF83-3B54CAB091B8}"/>
              </a:ext>
            </a:extLst>
          </p:cNvPr>
          <p:cNvSpPr txBox="1">
            <a:spLocks noGrp="1"/>
          </p:cNvSpPr>
          <p:nvPr>
            <p:ph type="title" idx="4294967295"/>
          </p:nvPr>
        </p:nvSpPr>
        <p:spPr>
          <a:xfrm>
            <a:off x="2841120" y="334080"/>
            <a:ext cx="6510599" cy="997919"/>
          </a:xfrm>
        </p:spPr>
        <p:txBody>
          <a:bodyPr/>
          <a:lstStyle/>
          <a:p>
            <a:pPr lvl="0" algn="ctr"/>
            <a:r>
              <a:rPr lang="en-AU">
                <a:latin typeface="DejaVu Serif" pitchFamily="18"/>
              </a:rPr>
              <a:t>Uncertainties</a:t>
            </a:r>
          </a:p>
        </p:txBody>
      </p:sp>
      <p:pic>
        <p:nvPicPr>
          <p:cNvPr id="3" name="Picture 2">
            <a:extLst>
              <a:ext uri="{FF2B5EF4-FFF2-40B4-BE49-F238E27FC236}">
                <a16:creationId xmlns:a16="http://schemas.microsoft.com/office/drawing/2014/main" id="{27123BF9-4BC8-4F40-A296-C17C9E0D03EE}"/>
              </a:ext>
            </a:extLst>
          </p:cNvPr>
          <p:cNvPicPr>
            <a:picLocks noChangeAspect="1"/>
          </p:cNvPicPr>
          <p:nvPr/>
        </p:nvPicPr>
        <p:blipFill>
          <a:blip r:embed="rId3">
            <a:lum/>
            <a:alphaModFix/>
          </a:blip>
          <a:srcRect/>
          <a:stretch>
            <a:fillRect/>
          </a:stretch>
        </p:blipFill>
        <p:spPr>
          <a:xfrm>
            <a:off x="1060200" y="1853280"/>
            <a:ext cx="4843080" cy="1019159"/>
          </a:xfrm>
          <a:prstGeom prst="rect">
            <a:avLst/>
          </a:prstGeom>
          <a:noFill/>
          <a:ln>
            <a:noFill/>
          </a:ln>
        </p:spPr>
      </p:pic>
      <p:pic>
        <p:nvPicPr>
          <p:cNvPr id="4" name="Picture 3">
            <a:extLst>
              <a:ext uri="{FF2B5EF4-FFF2-40B4-BE49-F238E27FC236}">
                <a16:creationId xmlns:a16="http://schemas.microsoft.com/office/drawing/2014/main" id="{52FC4074-E5AC-4C47-AFF7-7C13C38F88F5}"/>
              </a:ext>
            </a:extLst>
          </p:cNvPr>
          <p:cNvPicPr>
            <a:picLocks noChangeAspect="1"/>
          </p:cNvPicPr>
          <p:nvPr/>
        </p:nvPicPr>
        <p:blipFill>
          <a:blip r:embed="rId4">
            <a:lum/>
            <a:alphaModFix/>
          </a:blip>
          <a:srcRect/>
          <a:stretch>
            <a:fillRect/>
          </a:stretch>
        </p:blipFill>
        <p:spPr>
          <a:xfrm>
            <a:off x="7208640" y="2281680"/>
            <a:ext cx="2341080" cy="675000"/>
          </a:xfrm>
          <a:prstGeom prst="rect">
            <a:avLst/>
          </a:prstGeom>
          <a:noFill/>
          <a:ln>
            <a:noFill/>
          </a:ln>
        </p:spPr>
      </p:pic>
      <p:pic>
        <p:nvPicPr>
          <p:cNvPr id="5" name="Picture 4">
            <a:extLst>
              <a:ext uri="{FF2B5EF4-FFF2-40B4-BE49-F238E27FC236}">
                <a16:creationId xmlns:a16="http://schemas.microsoft.com/office/drawing/2014/main" id="{D0467042-5CE6-40FB-B87B-521EE0272A31}"/>
              </a:ext>
            </a:extLst>
          </p:cNvPr>
          <p:cNvPicPr>
            <a:picLocks noChangeAspect="1"/>
          </p:cNvPicPr>
          <p:nvPr/>
        </p:nvPicPr>
        <p:blipFill>
          <a:blip r:embed="rId5">
            <a:lum/>
            <a:alphaModFix/>
          </a:blip>
          <a:srcRect/>
          <a:stretch>
            <a:fillRect/>
          </a:stretch>
        </p:blipFill>
        <p:spPr>
          <a:xfrm>
            <a:off x="5586120" y="4172759"/>
            <a:ext cx="5227920" cy="1521360"/>
          </a:xfrm>
          <a:prstGeom prst="rect">
            <a:avLst/>
          </a:prstGeom>
          <a:noFill/>
          <a:ln>
            <a:noFill/>
          </a:ln>
        </p:spPr>
      </p:pic>
      <p:sp>
        <p:nvSpPr>
          <p:cNvPr id="6" name="TextBox 5">
            <a:extLst>
              <a:ext uri="{FF2B5EF4-FFF2-40B4-BE49-F238E27FC236}">
                <a16:creationId xmlns:a16="http://schemas.microsoft.com/office/drawing/2014/main" id="{10462184-B382-4FC9-A6B6-E42EC7B99EB7}"/>
              </a:ext>
            </a:extLst>
          </p:cNvPr>
          <p:cNvSpPr txBox="1"/>
          <p:nvPr/>
        </p:nvSpPr>
        <p:spPr>
          <a:xfrm>
            <a:off x="636480" y="992880"/>
            <a:ext cx="1490040" cy="667080"/>
          </a:xfrm>
          <a:prstGeom prst="rect">
            <a:avLst/>
          </a:prstGeom>
          <a:noFill/>
          <a:ln>
            <a:noFill/>
          </a:ln>
        </p:spPr>
        <p:txBody>
          <a:bodyPr vert="horz" wrap="square" lIns="90000" tIns="45000" rIns="90000" bIns="45000" anchorCtr="0" compatLnSpc="0">
            <a:spAutoFit/>
          </a:bodyPr>
          <a:lstStyle/>
          <a:p>
            <a:pPr marL="0" marR="0" lvl="0" indent="0" algn="ctr" rtl="0" hangingPunct="1">
              <a:lnSpc>
                <a:spcPct val="100000"/>
              </a:lnSpc>
              <a:spcBef>
                <a:spcPts val="0"/>
              </a:spcBef>
              <a:spcAft>
                <a:spcPts val="0"/>
              </a:spcAft>
              <a:buNone/>
              <a:tabLst/>
            </a:pPr>
            <a:r>
              <a:rPr lang="en-AU" sz="1300" b="1" i="0" u="none" strike="noStrike" kern="1200" cap="none" spc="0" baseline="0">
                <a:ln>
                  <a:noFill/>
                </a:ln>
                <a:solidFill>
                  <a:srgbClr val="28471F"/>
                </a:solidFill>
                <a:highlight>
                  <a:scrgbClr r="0" g="0" b="0">
                    <a:alpha val="0"/>
                  </a:scrgbClr>
                </a:highlight>
                <a:latin typeface="DejaVu Serif" pitchFamily="18"/>
                <a:ea typeface="Noto Sans CJK SC" pitchFamily="2"/>
                <a:cs typeface="Lohit Devanagari" pitchFamily="2"/>
              </a:rPr>
              <a:t>Uncertainty in quantity of chaos.</a:t>
            </a:r>
          </a:p>
        </p:txBody>
      </p:sp>
      <p:sp>
        <p:nvSpPr>
          <p:cNvPr id="7" name="Straight Connector 6">
            <a:extLst>
              <a:ext uri="{FF2B5EF4-FFF2-40B4-BE49-F238E27FC236}">
                <a16:creationId xmlns:a16="http://schemas.microsoft.com/office/drawing/2014/main" id="{74DB139A-023D-4C9F-8AAB-E30F8132064C}"/>
              </a:ext>
            </a:extLst>
          </p:cNvPr>
          <p:cNvSpPr/>
          <p:nvPr/>
        </p:nvSpPr>
        <p:spPr>
          <a:xfrm>
            <a:off x="1367280" y="1608119"/>
            <a:ext cx="217080" cy="535321"/>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8" name="TextBox 7">
            <a:extLst>
              <a:ext uri="{FF2B5EF4-FFF2-40B4-BE49-F238E27FC236}">
                <a16:creationId xmlns:a16="http://schemas.microsoft.com/office/drawing/2014/main" id="{F47967B0-0900-490B-84DC-8EBE5F6FA390}"/>
              </a:ext>
            </a:extLst>
          </p:cNvPr>
          <p:cNvSpPr txBox="1"/>
          <p:nvPr/>
        </p:nvSpPr>
        <p:spPr>
          <a:xfrm>
            <a:off x="320400" y="2691000"/>
            <a:ext cx="1697400" cy="852120"/>
          </a:xfrm>
          <a:prstGeom prst="rect">
            <a:avLst/>
          </a:prstGeom>
          <a:noFill/>
          <a:ln>
            <a:noFill/>
          </a:ln>
        </p:spPr>
        <p:txBody>
          <a:bodyPr vert="horz" wrap="square" lIns="90000" tIns="45000" rIns="90000" bIns="45000" anchorCtr="0" compatLnSpc="0">
            <a:spAutoFit/>
          </a:bodyPr>
          <a:lstStyle/>
          <a:p>
            <a:pPr marL="0" marR="0" lvl="0" indent="0" algn="r" rtl="0" hangingPunct="1">
              <a:lnSpc>
                <a:spcPct val="100000"/>
              </a:lnSpc>
              <a:spcBef>
                <a:spcPts val="0"/>
              </a:spcBef>
              <a:spcAft>
                <a:spcPts val="0"/>
              </a:spcAft>
              <a:buNone/>
              <a:tabLst/>
            </a:pPr>
            <a:r>
              <a:rPr lang="en-AU" sz="1300" b="0" i="0" u="none" strike="noStrike" kern="1200" cap="none" spc="0" baseline="0" dirty="0">
                <a:ln>
                  <a:noFill/>
                </a:ln>
                <a:solidFill>
                  <a:srgbClr val="28471F"/>
                </a:solidFill>
                <a:highlight>
                  <a:scrgbClr r="0" g="0" b="0">
                    <a:alpha val="0"/>
                  </a:scrgbClr>
                </a:highlight>
                <a:latin typeface="DejaVu Serif" pitchFamily="18"/>
                <a:ea typeface="Noto Sans CJK SC" pitchFamily="2"/>
                <a:cs typeface="Lohit Devanagari" pitchFamily="2"/>
              </a:rPr>
              <a:t>Uncertainty in duration of footage ≈̠ 0.008s.</a:t>
            </a:r>
          </a:p>
        </p:txBody>
      </p:sp>
      <p:sp>
        <p:nvSpPr>
          <p:cNvPr id="9" name="Straight Connector 8">
            <a:extLst>
              <a:ext uri="{FF2B5EF4-FFF2-40B4-BE49-F238E27FC236}">
                <a16:creationId xmlns:a16="http://schemas.microsoft.com/office/drawing/2014/main" id="{0FBBF453-366C-4D70-9975-D20FF31166B4}"/>
              </a:ext>
            </a:extLst>
          </p:cNvPr>
          <p:cNvSpPr/>
          <p:nvPr/>
        </p:nvSpPr>
        <p:spPr>
          <a:xfrm flipV="1">
            <a:off x="1951920" y="2482920"/>
            <a:ext cx="565920" cy="556200"/>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0" name="TextBox 9">
            <a:extLst>
              <a:ext uri="{FF2B5EF4-FFF2-40B4-BE49-F238E27FC236}">
                <a16:creationId xmlns:a16="http://schemas.microsoft.com/office/drawing/2014/main" id="{09B822BE-56BB-4E47-A56A-F052FA3DA2E0}"/>
              </a:ext>
            </a:extLst>
          </p:cNvPr>
          <p:cNvSpPr txBox="1"/>
          <p:nvPr/>
        </p:nvSpPr>
        <p:spPr>
          <a:xfrm>
            <a:off x="3559680" y="2998080"/>
            <a:ext cx="1914119" cy="497913"/>
          </a:xfrm>
          <a:prstGeom prst="rect">
            <a:avLst/>
          </a:prstGeom>
          <a:noFill/>
          <a:ln>
            <a:noFill/>
          </a:ln>
        </p:spPr>
        <p:txBody>
          <a:bodyPr vert="horz" wrap="square" lIns="90000" tIns="45000" rIns="90000" bIns="45000" anchorCtr="0" compatLnSpc="0">
            <a:spAutoFit/>
          </a:bodyPr>
          <a:lstStyle/>
          <a:p>
            <a:pPr marL="0" marR="0" lvl="0" indent="0" algn="ctr" rtl="0" hangingPunct="1">
              <a:lnSpc>
                <a:spcPct val="100000"/>
              </a:lnSpc>
              <a:spcBef>
                <a:spcPts val="0"/>
              </a:spcBef>
              <a:spcAft>
                <a:spcPts val="0"/>
              </a:spcAft>
              <a:buNone/>
              <a:tabLst/>
            </a:pPr>
            <a:r>
              <a:rPr lang="en-AU" sz="1300" b="0" i="0" u="none" strike="noStrike" kern="1200" cap="none" spc="0" baseline="0" dirty="0">
                <a:ln>
                  <a:noFill/>
                </a:ln>
                <a:solidFill>
                  <a:srgbClr val="28471F"/>
                </a:solidFill>
                <a:highlight>
                  <a:scrgbClr r="0" g="0" b="0">
                    <a:alpha val="0"/>
                  </a:scrgbClr>
                </a:highlight>
                <a:latin typeface="DejaVu Serif" pitchFamily="18"/>
                <a:ea typeface="Noto Sans CJK SC" pitchFamily="2"/>
                <a:cs typeface="Lohit Devanagari" pitchFamily="2"/>
              </a:rPr>
              <a:t>Uncertainty in node coordinates ≪ 1px. (3,4)</a:t>
            </a:r>
          </a:p>
        </p:txBody>
      </p:sp>
      <p:sp>
        <p:nvSpPr>
          <p:cNvPr id="11" name="Straight Connector 10">
            <a:extLst>
              <a:ext uri="{FF2B5EF4-FFF2-40B4-BE49-F238E27FC236}">
                <a16:creationId xmlns:a16="http://schemas.microsoft.com/office/drawing/2014/main" id="{E3C4D3ED-2804-434F-B382-C3E05A08F904}"/>
              </a:ext>
            </a:extLst>
          </p:cNvPr>
          <p:cNvSpPr/>
          <p:nvPr/>
        </p:nvSpPr>
        <p:spPr>
          <a:xfrm flipV="1">
            <a:off x="1943280" y="2491920"/>
            <a:ext cx="565920" cy="556200"/>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2" name="Straight Connector 11">
            <a:extLst>
              <a:ext uri="{FF2B5EF4-FFF2-40B4-BE49-F238E27FC236}">
                <a16:creationId xmlns:a16="http://schemas.microsoft.com/office/drawing/2014/main" id="{3DDF7731-7162-4716-A428-1D4C1C08F06E}"/>
              </a:ext>
            </a:extLst>
          </p:cNvPr>
          <p:cNvSpPr/>
          <p:nvPr/>
        </p:nvSpPr>
        <p:spPr>
          <a:xfrm flipH="1" flipV="1">
            <a:off x="3894840" y="2500920"/>
            <a:ext cx="414720" cy="566639"/>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3" name="Straight Connector 12">
            <a:extLst>
              <a:ext uri="{FF2B5EF4-FFF2-40B4-BE49-F238E27FC236}">
                <a16:creationId xmlns:a16="http://schemas.microsoft.com/office/drawing/2014/main" id="{C2D7BD3D-C595-4D28-AA4E-201DBAD325E9}"/>
              </a:ext>
            </a:extLst>
          </p:cNvPr>
          <p:cNvSpPr/>
          <p:nvPr/>
        </p:nvSpPr>
        <p:spPr>
          <a:xfrm flipV="1">
            <a:off x="4649400" y="2492280"/>
            <a:ext cx="565560" cy="575279"/>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4" name="Straight Connector 13">
            <a:extLst>
              <a:ext uri="{FF2B5EF4-FFF2-40B4-BE49-F238E27FC236}">
                <a16:creationId xmlns:a16="http://schemas.microsoft.com/office/drawing/2014/main" id="{B4D51A59-CCF1-465B-A546-8974EC675EE6}"/>
              </a:ext>
            </a:extLst>
          </p:cNvPr>
          <p:cNvSpPr/>
          <p:nvPr/>
        </p:nvSpPr>
        <p:spPr>
          <a:xfrm>
            <a:off x="7201440" y="2054160"/>
            <a:ext cx="339839" cy="414720"/>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5" name="TextBox 14">
            <a:extLst>
              <a:ext uri="{FF2B5EF4-FFF2-40B4-BE49-F238E27FC236}">
                <a16:creationId xmlns:a16="http://schemas.microsoft.com/office/drawing/2014/main" id="{E0FAA0EE-EC79-4348-BBD5-4A4F0444E065}"/>
              </a:ext>
            </a:extLst>
          </p:cNvPr>
          <p:cNvSpPr txBox="1"/>
          <p:nvPr/>
        </p:nvSpPr>
        <p:spPr>
          <a:xfrm>
            <a:off x="6103080" y="1614600"/>
            <a:ext cx="1490040" cy="667080"/>
          </a:xfrm>
          <a:prstGeom prst="rect">
            <a:avLst/>
          </a:prstGeom>
          <a:noFill/>
          <a:ln>
            <a:noFill/>
          </a:ln>
        </p:spPr>
        <p:txBody>
          <a:bodyPr vert="horz" wrap="square" lIns="90000" tIns="45000" rIns="90000" bIns="45000" anchorCtr="0" compatLnSpc="0">
            <a:spAutoFit/>
          </a:bodyPr>
          <a:lstStyle/>
          <a:p>
            <a:pPr marL="0" marR="0" lvl="0" indent="0" algn="ctr" rtl="0" hangingPunct="1">
              <a:lnSpc>
                <a:spcPct val="100000"/>
              </a:lnSpc>
              <a:spcBef>
                <a:spcPts val="0"/>
              </a:spcBef>
              <a:spcAft>
                <a:spcPts val="0"/>
              </a:spcAft>
              <a:buNone/>
              <a:tabLst/>
            </a:pPr>
            <a:r>
              <a:rPr lang="en-AU" sz="1300" b="1" i="0" u="none" strike="noStrike" kern="1200" cap="none" spc="0" baseline="0">
                <a:ln>
                  <a:noFill/>
                </a:ln>
                <a:solidFill>
                  <a:srgbClr val="28471F"/>
                </a:solidFill>
                <a:highlight>
                  <a:scrgbClr r="0" g="0" b="0">
                    <a:alpha val="0"/>
                  </a:scrgbClr>
                </a:highlight>
                <a:latin typeface="DejaVu Serif" pitchFamily="18"/>
                <a:ea typeface="Noto Sans CJK SC" pitchFamily="2"/>
                <a:cs typeface="Lohit Devanagari" pitchFamily="2"/>
              </a:rPr>
              <a:t>Uncertainty in initial energy</a:t>
            </a:r>
          </a:p>
        </p:txBody>
      </p:sp>
      <p:sp>
        <p:nvSpPr>
          <p:cNvPr id="16" name="TextBox 15">
            <a:extLst>
              <a:ext uri="{FF2B5EF4-FFF2-40B4-BE49-F238E27FC236}">
                <a16:creationId xmlns:a16="http://schemas.microsoft.com/office/drawing/2014/main" id="{81F60F81-1963-41B0-A400-B29ADB05DE9E}"/>
              </a:ext>
            </a:extLst>
          </p:cNvPr>
          <p:cNvSpPr txBox="1"/>
          <p:nvPr/>
        </p:nvSpPr>
        <p:spPr>
          <a:xfrm>
            <a:off x="6876720" y="3427559"/>
            <a:ext cx="1914119" cy="555480"/>
          </a:xfrm>
          <a:prstGeom prst="rect">
            <a:avLst/>
          </a:prstGeom>
          <a:noFill/>
          <a:ln>
            <a:noFill/>
          </a:ln>
        </p:spPr>
        <p:txBody>
          <a:bodyPr vert="horz" wrap="square" lIns="90000" tIns="45000" rIns="90000" bIns="45000" anchorCtr="0" compatLnSpc="0">
            <a:spAutoFit/>
          </a:bodyPr>
          <a:lstStyle/>
          <a:p>
            <a:pPr marL="0" marR="0" lvl="0" indent="0" algn="ctr" rtl="0" hangingPunct="1">
              <a:lnSpc>
                <a:spcPct val="100000"/>
              </a:lnSpc>
              <a:spcBef>
                <a:spcPts val="0"/>
              </a:spcBef>
              <a:spcAft>
                <a:spcPts val="0"/>
              </a:spcAft>
              <a:buNone/>
              <a:tabLst/>
            </a:pPr>
            <a:r>
              <a:rPr lang="en-AU" sz="1300" b="0" i="0" u="none" strike="noStrike" kern="1200" cap="none" spc="0" baseline="0">
                <a:ln>
                  <a:noFill/>
                </a:ln>
                <a:solidFill>
                  <a:srgbClr val="28471F"/>
                </a:solidFill>
                <a:highlight>
                  <a:scrgbClr r="0" g="0" b="0">
                    <a:alpha val="0"/>
                  </a:scrgbClr>
                </a:highlight>
                <a:latin typeface="DejaVu Serif" pitchFamily="18"/>
                <a:ea typeface="Noto Sans CJK SC" pitchFamily="2"/>
                <a:cs typeface="Lohit Devanagari" pitchFamily="2"/>
              </a:rPr>
              <a:t>Uncertainty in initial angle.</a:t>
            </a:r>
          </a:p>
        </p:txBody>
      </p:sp>
      <p:sp>
        <p:nvSpPr>
          <p:cNvPr id="17" name="Straight Connector 16">
            <a:extLst>
              <a:ext uri="{FF2B5EF4-FFF2-40B4-BE49-F238E27FC236}">
                <a16:creationId xmlns:a16="http://schemas.microsoft.com/office/drawing/2014/main" id="{584C0D79-BAE8-4A97-B0AC-DB7892179708}"/>
              </a:ext>
            </a:extLst>
          </p:cNvPr>
          <p:cNvSpPr/>
          <p:nvPr/>
        </p:nvSpPr>
        <p:spPr>
          <a:xfrm flipH="1">
            <a:off x="8050319" y="2619720"/>
            <a:ext cx="1188361" cy="886679"/>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8" name="Straight Connector 17">
            <a:extLst>
              <a:ext uri="{FF2B5EF4-FFF2-40B4-BE49-F238E27FC236}">
                <a16:creationId xmlns:a16="http://schemas.microsoft.com/office/drawing/2014/main" id="{E8FFD6D4-F087-4056-B848-CC277A3480BD}"/>
              </a:ext>
            </a:extLst>
          </p:cNvPr>
          <p:cNvSpPr/>
          <p:nvPr/>
        </p:nvSpPr>
        <p:spPr>
          <a:xfrm flipH="1">
            <a:off x="6267960" y="3845880"/>
            <a:ext cx="1310760" cy="924120"/>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9" name="TextBox 18">
            <a:extLst>
              <a:ext uri="{FF2B5EF4-FFF2-40B4-BE49-F238E27FC236}">
                <a16:creationId xmlns:a16="http://schemas.microsoft.com/office/drawing/2014/main" id="{F3FEEAFA-A1B3-448D-9EC5-1BAEB1EE74C5}"/>
              </a:ext>
            </a:extLst>
          </p:cNvPr>
          <p:cNvSpPr txBox="1"/>
          <p:nvPr/>
        </p:nvSpPr>
        <p:spPr>
          <a:xfrm>
            <a:off x="7640999" y="5694120"/>
            <a:ext cx="1914119" cy="555480"/>
          </a:xfrm>
          <a:prstGeom prst="rect">
            <a:avLst/>
          </a:prstGeom>
          <a:noFill/>
          <a:ln>
            <a:noFill/>
          </a:ln>
        </p:spPr>
        <p:txBody>
          <a:bodyPr vert="horz" wrap="square" lIns="90000" tIns="45000" rIns="90000" bIns="45000" anchorCtr="0" compatLnSpc="0">
            <a:spAutoFit/>
          </a:bodyPr>
          <a:lstStyle/>
          <a:p>
            <a:pPr marL="0" marR="0" lvl="0" indent="0" algn="ctr" rtl="0" hangingPunct="1">
              <a:lnSpc>
                <a:spcPct val="100000"/>
              </a:lnSpc>
              <a:spcBef>
                <a:spcPts val="0"/>
              </a:spcBef>
              <a:spcAft>
                <a:spcPts val="0"/>
              </a:spcAft>
              <a:buNone/>
              <a:tabLst/>
            </a:pPr>
            <a:r>
              <a:rPr lang="en-AU" sz="1300" b="0" i="0" u="none" strike="noStrike" kern="1200" cap="none" spc="0" baseline="0">
                <a:ln>
                  <a:noFill/>
                </a:ln>
                <a:solidFill>
                  <a:srgbClr val="28471F"/>
                </a:solidFill>
                <a:highlight>
                  <a:scrgbClr r="0" g="0" b="0">
                    <a:alpha val="0"/>
                  </a:scrgbClr>
                </a:highlight>
                <a:latin typeface="DejaVu Serif" pitchFamily="18"/>
                <a:ea typeface="Noto Sans CJK SC" pitchFamily="2"/>
                <a:cs typeface="Lohit Devanagari" pitchFamily="2"/>
              </a:rPr>
              <a:t>Initial angle.</a:t>
            </a:r>
          </a:p>
        </p:txBody>
      </p:sp>
      <p:sp>
        <p:nvSpPr>
          <p:cNvPr id="20" name="Straight Connector 19">
            <a:extLst>
              <a:ext uri="{FF2B5EF4-FFF2-40B4-BE49-F238E27FC236}">
                <a16:creationId xmlns:a16="http://schemas.microsoft.com/office/drawing/2014/main" id="{6DB609D2-95DD-4331-93D7-0A25A1807B66}"/>
              </a:ext>
            </a:extLst>
          </p:cNvPr>
          <p:cNvSpPr/>
          <p:nvPr/>
        </p:nvSpPr>
        <p:spPr>
          <a:xfrm flipV="1">
            <a:off x="8587800" y="4798440"/>
            <a:ext cx="0" cy="952560"/>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21" name="TextBox 20">
            <a:extLst>
              <a:ext uri="{FF2B5EF4-FFF2-40B4-BE49-F238E27FC236}">
                <a16:creationId xmlns:a16="http://schemas.microsoft.com/office/drawing/2014/main" id="{BAC1B22A-61BB-442E-9DB4-5D9517F76267}"/>
              </a:ext>
            </a:extLst>
          </p:cNvPr>
          <p:cNvSpPr txBox="1"/>
          <p:nvPr/>
        </p:nvSpPr>
        <p:spPr>
          <a:xfrm>
            <a:off x="6307560" y="5858280"/>
            <a:ext cx="1914119" cy="852120"/>
          </a:xfrm>
          <a:prstGeom prst="rect">
            <a:avLst/>
          </a:prstGeom>
          <a:noFill/>
          <a:ln>
            <a:noFill/>
          </a:ln>
        </p:spPr>
        <p:txBody>
          <a:bodyPr vert="horz" wrap="square" lIns="90000" tIns="45000" rIns="90000" bIns="45000" anchorCtr="0" compatLnSpc="0">
            <a:spAutoFit/>
          </a:bodyPr>
          <a:lstStyle/>
          <a:p>
            <a:pPr marL="0" marR="0" lvl="0" indent="0" algn="ctr" rtl="0" hangingPunct="1">
              <a:lnSpc>
                <a:spcPct val="100000"/>
              </a:lnSpc>
              <a:spcBef>
                <a:spcPts val="0"/>
              </a:spcBef>
              <a:spcAft>
                <a:spcPts val="0"/>
              </a:spcAft>
              <a:buNone/>
              <a:tabLst/>
            </a:pPr>
            <a:r>
              <a:rPr lang="en-AU" sz="1300" b="0" i="0" u="none" strike="noStrike" kern="1200" cap="none" spc="0" baseline="0">
                <a:ln>
                  <a:noFill/>
                </a:ln>
                <a:solidFill>
                  <a:srgbClr val="28471F"/>
                </a:solidFill>
                <a:highlight>
                  <a:scrgbClr r="0" g="0" b="0">
                    <a:alpha val="0"/>
                  </a:scrgbClr>
                </a:highlight>
                <a:latin typeface="DejaVu Serif" pitchFamily="18"/>
                <a:ea typeface="Noto Sans CJK SC" pitchFamily="2"/>
                <a:cs typeface="Lohit Devanagari" pitchFamily="2"/>
              </a:rPr>
              <a:t>Standard uncertainty in protractor measurement.</a:t>
            </a:r>
          </a:p>
        </p:txBody>
      </p:sp>
      <p:sp>
        <p:nvSpPr>
          <p:cNvPr id="22" name="Straight Connector 21">
            <a:extLst>
              <a:ext uri="{FF2B5EF4-FFF2-40B4-BE49-F238E27FC236}">
                <a16:creationId xmlns:a16="http://schemas.microsoft.com/office/drawing/2014/main" id="{2DBB244A-8C21-4A0B-B632-20261BB48293}"/>
              </a:ext>
            </a:extLst>
          </p:cNvPr>
          <p:cNvSpPr/>
          <p:nvPr/>
        </p:nvSpPr>
        <p:spPr>
          <a:xfrm flipV="1">
            <a:off x="7286399" y="5222880"/>
            <a:ext cx="0" cy="707039"/>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23" name="TextBox 22">
            <a:extLst>
              <a:ext uri="{FF2B5EF4-FFF2-40B4-BE49-F238E27FC236}">
                <a16:creationId xmlns:a16="http://schemas.microsoft.com/office/drawing/2014/main" id="{B9F4A7F2-39EE-4D75-9238-7D9325373854}"/>
              </a:ext>
            </a:extLst>
          </p:cNvPr>
          <p:cNvSpPr txBox="1"/>
          <p:nvPr/>
        </p:nvSpPr>
        <p:spPr>
          <a:xfrm>
            <a:off x="9793440" y="3365640"/>
            <a:ext cx="1914119" cy="661680"/>
          </a:xfrm>
          <a:prstGeom prst="rect">
            <a:avLst/>
          </a:prstGeom>
          <a:noFill/>
          <a:ln>
            <a:noFill/>
          </a:ln>
        </p:spPr>
        <p:txBody>
          <a:bodyPr vert="horz" wrap="square" lIns="90000" tIns="45000" rIns="90000" bIns="45000" anchorCtr="0" compatLnSpc="0">
            <a:spAutoFit/>
          </a:bodyPr>
          <a:lstStyle/>
          <a:p>
            <a:pPr marL="0" marR="0" lvl="0" indent="0" algn="l" rtl="0" hangingPunct="1">
              <a:lnSpc>
                <a:spcPct val="100000"/>
              </a:lnSpc>
              <a:spcBef>
                <a:spcPts val="0"/>
              </a:spcBef>
              <a:spcAft>
                <a:spcPts val="0"/>
              </a:spcAft>
              <a:buNone/>
              <a:tabLst/>
            </a:pPr>
            <a:r>
              <a:rPr lang="en-AU" sz="1300" b="0" i="0" u="none" strike="noStrike" kern="1200" cap="none" spc="0" baseline="0">
                <a:ln>
                  <a:noFill/>
                </a:ln>
                <a:solidFill>
                  <a:srgbClr val="28471F"/>
                </a:solidFill>
                <a:highlight>
                  <a:scrgbClr r="0" g="0" b="0">
                    <a:alpha val="0"/>
                  </a:scrgbClr>
                </a:highlight>
                <a:latin typeface="DejaVu Serif" pitchFamily="18"/>
                <a:ea typeface="Noto Sans CJK SC" pitchFamily="2"/>
                <a:cs typeface="Lohit Devanagari" pitchFamily="2"/>
              </a:rPr>
              <a:t>Uncertainty due to protractor with weird scale </a:t>
            </a:r>
            <a:r>
              <a:rPr lang="en-AU" sz="1300" b="0" i="1" u="none" strike="noStrike" kern="1200" cap="none" spc="0" baseline="0">
                <a:ln>
                  <a:noFill/>
                </a:ln>
                <a:solidFill>
                  <a:srgbClr val="28471F"/>
                </a:solidFill>
                <a:highlight>
                  <a:scrgbClr r="0" g="0" b="0">
                    <a:alpha val="0"/>
                  </a:scrgbClr>
                </a:highlight>
                <a:latin typeface="DejaVu Serif" pitchFamily="18"/>
                <a:ea typeface="Noto Sans CJK SC" pitchFamily="2"/>
                <a:cs typeface="Lohit Devanagari" pitchFamily="2"/>
              </a:rPr>
              <a:t>(above)</a:t>
            </a:r>
            <a:r>
              <a:rPr lang="en-AU" sz="1300" b="0" i="0" u="none" strike="noStrike" kern="1200" cap="none" spc="0" baseline="0">
                <a:ln>
                  <a:noFill/>
                </a:ln>
                <a:solidFill>
                  <a:srgbClr val="28471F"/>
                </a:solidFill>
                <a:highlight>
                  <a:scrgbClr r="0" g="0" b="0">
                    <a:alpha val="0"/>
                  </a:scrgbClr>
                </a:highlight>
                <a:latin typeface="DejaVu Serif" pitchFamily="18"/>
                <a:ea typeface="Noto Sans CJK SC" pitchFamily="2"/>
                <a:cs typeface="Lohit Devanagari" pitchFamily="2"/>
              </a:rPr>
              <a:t>.</a:t>
            </a:r>
          </a:p>
        </p:txBody>
      </p:sp>
      <p:sp>
        <p:nvSpPr>
          <p:cNvPr id="24" name="Straight Connector 23">
            <a:extLst>
              <a:ext uri="{FF2B5EF4-FFF2-40B4-BE49-F238E27FC236}">
                <a16:creationId xmlns:a16="http://schemas.microsoft.com/office/drawing/2014/main" id="{5BD0912A-9957-4792-8483-959FC0A61E39}"/>
              </a:ext>
            </a:extLst>
          </p:cNvPr>
          <p:cNvSpPr/>
          <p:nvPr/>
        </p:nvSpPr>
        <p:spPr>
          <a:xfrm flipH="1">
            <a:off x="8248320" y="3706560"/>
            <a:ext cx="1606680" cy="761760"/>
          </a:xfrm>
          <a:prstGeom prst="line">
            <a:avLst/>
          </a:prstGeom>
          <a:noFill/>
          <a:ln w="36000">
            <a:solidFill>
              <a:srgbClr val="127622"/>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pic>
        <p:nvPicPr>
          <p:cNvPr id="25" name="Picture 24">
            <a:extLst>
              <a:ext uri="{FF2B5EF4-FFF2-40B4-BE49-F238E27FC236}">
                <a16:creationId xmlns:a16="http://schemas.microsoft.com/office/drawing/2014/main" id="{6B9964FD-B098-446F-8F8B-EA547D49B8A5}"/>
              </a:ext>
            </a:extLst>
          </p:cNvPr>
          <p:cNvPicPr>
            <a:picLocks noChangeAspect="1"/>
          </p:cNvPicPr>
          <p:nvPr/>
        </p:nvPicPr>
        <p:blipFill>
          <a:blip r:embed="rId6">
            <a:lum/>
            <a:alphaModFix/>
          </a:blip>
          <a:srcRect/>
          <a:stretch>
            <a:fillRect/>
          </a:stretch>
        </p:blipFill>
        <p:spPr>
          <a:xfrm>
            <a:off x="1437119" y="3912840"/>
            <a:ext cx="2665080" cy="2589839"/>
          </a:xfrm>
          <a:prstGeom prst="rect">
            <a:avLst/>
          </a:prstGeom>
          <a:noFill/>
          <a:ln>
            <a:noFill/>
          </a:ln>
        </p:spPr>
      </p:pic>
      <p:pic>
        <p:nvPicPr>
          <p:cNvPr id="26" name="Picture 25">
            <a:extLst>
              <a:ext uri="{FF2B5EF4-FFF2-40B4-BE49-F238E27FC236}">
                <a16:creationId xmlns:a16="http://schemas.microsoft.com/office/drawing/2014/main" id="{EEA82E87-76D3-4BC0-9ED9-F5AD063F823F}"/>
              </a:ext>
            </a:extLst>
          </p:cNvPr>
          <p:cNvPicPr>
            <a:picLocks noChangeAspect="1"/>
          </p:cNvPicPr>
          <p:nvPr/>
        </p:nvPicPr>
        <p:blipFill>
          <a:blip r:embed="rId7">
            <a:lum/>
            <a:alphaModFix/>
          </a:blip>
          <a:srcRect/>
          <a:stretch>
            <a:fillRect/>
          </a:stretch>
        </p:blipFill>
        <p:spPr>
          <a:xfrm>
            <a:off x="9865440" y="153720"/>
            <a:ext cx="2167560" cy="321192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Conclusion">
    <p:spTree>
      <p:nvGrpSpPr>
        <p:cNvPr id="1" name=""/>
        <p:cNvGrpSpPr/>
        <p:nvPr/>
      </p:nvGrpSpPr>
      <p:grpSpPr>
        <a:xfrm>
          <a:off x="0" y="0"/>
          <a:ext cx="0" cy="0"/>
          <a:chOff x="0" y="0"/>
          <a:chExt cx="0" cy="0"/>
        </a:xfrm>
      </p:grpSpPr>
      <p:sp>
        <p:nvSpPr>
          <p:cNvPr id="2" name="Title 12">
            <a:extLst>
              <a:ext uri="{FF2B5EF4-FFF2-40B4-BE49-F238E27FC236}">
                <a16:creationId xmlns:a16="http://schemas.microsoft.com/office/drawing/2014/main" id="{AA0C65C8-7BD6-4095-820C-AAF2A7CC2648}"/>
              </a:ext>
            </a:extLst>
          </p:cNvPr>
          <p:cNvSpPr txBox="1">
            <a:spLocks noGrp="1"/>
          </p:cNvSpPr>
          <p:nvPr>
            <p:ph type="title" idx="4294967295"/>
          </p:nvPr>
        </p:nvSpPr>
        <p:spPr>
          <a:xfrm>
            <a:off x="851759" y="758520"/>
            <a:ext cx="4278600" cy="2014200"/>
          </a:xfrm>
        </p:spPr>
        <p:txBody>
          <a:bodyPr/>
          <a:lstStyle/>
          <a:p>
            <a:pPr lvl="0"/>
            <a:r>
              <a:rPr lang="en-AU">
                <a:effectLst>
                  <a:outerShdw dist="17961" dir="2700000">
                    <a:scrgbClr r="0" g="0" b="0"/>
                  </a:outerShdw>
                </a:effectLst>
                <a:latin typeface="DejaVu Serif" pitchFamily="18"/>
              </a:rPr>
              <a:t>Conclusion &amp; Questions</a:t>
            </a:r>
          </a:p>
        </p:txBody>
      </p:sp>
      <p:pic>
        <p:nvPicPr>
          <p:cNvPr id="3" name="Media object 2">
            <a:extLst>
              <a:ext uri="{FF2B5EF4-FFF2-40B4-BE49-F238E27FC236}">
                <a16:creationId xmlns:a16="http://schemas.microsoft.com/office/drawing/2014/main" id="{2495F87A-84D1-4793-AC1F-654618372FA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677279" y="1221119"/>
            <a:ext cx="4264560" cy="4171679"/>
          </a:xfrm>
          <a:prstGeom prst="rect">
            <a:avLst/>
          </a:prstGeom>
          <a:solidFill>
            <a:srgbClr val="729FCF"/>
          </a:solidFill>
          <a:ln w="0">
            <a:solidFill>
              <a:srgbClr val="3465A4"/>
            </a:solidFill>
            <a:prstDash val="solid"/>
          </a:ln>
        </p:spPr>
      </p:pic>
      <p:pic>
        <p:nvPicPr>
          <p:cNvPr id="4" name="Picture 3">
            <a:extLst>
              <a:ext uri="{FF2B5EF4-FFF2-40B4-BE49-F238E27FC236}">
                <a16:creationId xmlns:a16="http://schemas.microsoft.com/office/drawing/2014/main" id="{13899DD4-4E5B-41CE-9D26-755DCB7F1138}"/>
              </a:ext>
            </a:extLst>
          </p:cNvPr>
          <p:cNvPicPr>
            <a:picLocks noChangeAspect="1"/>
          </p:cNvPicPr>
          <p:nvPr/>
        </p:nvPicPr>
        <p:blipFill>
          <a:blip r:embed="rId6">
            <a:lum/>
            <a:alphaModFix/>
          </a:blip>
          <a:srcRect/>
          <a:stretch>
            <a:fillRect/>
          </a:stretch>
        </p:blipFill>
        <p:spPr>
          <a:xfrm>
            <a:off x="771840" y="2857680"/>
            <a:ext cx="5229000" cy="3225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page13">
    <p:spTree>
      <p:nvGrpSpPr>
        <p:cNvPr id="1" name=""/>
        <p:cNvGrpSpPr/>
        <p:nvPr/>
      </p:nvGrpSpPr>
      <p:grpSpPr>
        <a:xfrm>
          <a:off x="0" y="0"/>
          <a:ext cx="0" cy="0"/>
          <a:chOff x="0" y="0"/>
          <a:chExt cx="0" cy="0"/>
        </a:xfrm>
      </p:grpSpPr>
      <p:sp>
        <p:nvSpPr>
          <p:cNvPr id="2" name="Title 14">
            <a:extLst>
              <a:ext uri="{FF2B5EF4-FFF2-40B4-BE49-F238E27FC236}">
                <a16:creationId xmlns:a16="http://schemas.microsoft.com/office/drawing/2014/main" id="{5C089866-73E5-4615-B067-6E69730090FE}"/>
              </a:ext>
            </a:extLst>
          </p:cNvPr>
          <p:cNvSpPr txBox="1">
            <a:spLocks noGrp="1"/>
          </p:cNvSpPr>
          <p:nvPr>
            <p:ph type="title" idx="4294967295"/>
          </p:nvPr>
        </p:nvSpPr>
        <p:spPr>
          <a:xfrm>
            <a:off x="3134879" y="334080"/>
            <a:ext cx="5922000" cy="997919"/>
          </a:xfrm>
        </p:spPr>
        <p:txBody>
          <a:bodyPr/>
          <a:lstStyle/>
          <a:p>
            <a:pPr lvl="0" algn="ctr"/>
            <a:r>
              <a:rPr lang="en-AU" dirty="0">
                <a:latin typeface="DejaVu Serif" pitchFamily="18"/>
              </a:rPr>
              <a:t>References</a:t>
            </a:r>
          </a:p>
        </p:txBody>
      </p:sp>
      <p:sp>
        <p:nvSpPr>
          <p:cNvPr id="3" name="TextBox 2">
            <a:extLst>
              <a:ext uri="{FF2B5EF4-FFF2-40B4-BE49-F238E27FC236}">
                <a16:creationId xmlns:a16="http://schemas.microsoft.com/office/drawing/2014/main" id="{FD51F14B-9D33-4BB8-A723-CFA2C6920E10}"/>
              </a:ext>
            </a:extLst>
          </p:cNvPr>
          <p:cNvSpPr txBox="1"/>
          <p:nvPr/>
        </p:nvSpPr>
        <p:spPr>
          <a:xfrm>
            <a:off x="854639" y="1754280"/>
            <a:ext cx="10829880" cy="2214537"/>
          </a:xfrm>
          <a:prstGeom prst="rect">
            <a:avLst/>
          </a:prstGeom>
          <a:noFill/>
          <a:ln>
            <a:noFill/>
          </a:ln>
        </p:spPr>
        <p:txBody>
          <a:bodyPr vert="horz" wrap="square" lIns="90000" tIns="45000" rIns="90000" bIns="45000" anchorCtr="0" compatLnSpc="0">
            <a:spAutoFit/>
          </a:bodyPr>
          <a:lstStyle/>
          <a:p>
            <a:r>
              <a:rPr lang="en-GB" sz="1800" dirty="0">
                <a:effectLst/>
                <a:latin typeface="Times New Roman" panose="02020603050405020304" pitchFamily="18" charset="0"/>
                <a:ea typeface="Times New Roman" panose="02020603050405020304" pitchFamily="18" charset="0"/>
              </a:rPr>
              <a:t>1.	</a:t>
            </a:r>
            <a:r>
              <a:rPr lang="en-GB" sz="1800" dirty="0" err="1">
                <a:effectLst/>
                <a:latin typeface="Times New Roman" panose="02020603050405020304" pitchFamily="18" charset="0"/>
                <a:ea typeface="Times New Roman" panose="02020603050405020304" pitchFamily="18" charset="0"/>
              </a:rPr>
              <a:t>Levien</a:t>
            </a:r>
            <a:r>
              <a:rPr lang="en-GB" sz="1800" dirty="0">
                <a:effectLst/>
                <a:latin typeface="Times New Roman" panose="02020603050405020304" pitchFamily="18" charset="0"/>
                <a:ea typeface="Times New Roman" panose="02020603050405020304" pitchFamily="18" charset="0"/>
              </a:rPr>
              <a:t> RB, Tan SM. Double pendulum: An experiment in chaos. American Journal of Physics. 1993;61(11):1038-44.</a:t>
            </a:r>
            <a:endParaRPr lang="en-AU" sz="1800" dirty="0">
              <a:effectLst/>
              <a:latin typeface="Times New Roman" panose="02020603050405020304" pitchFamily="18" charset="0"/>
              <a:ea typeface="Times New Roman" panose="02020603050405020304" pitchFamily="18" charset="0"/>
            </a:endParaRPr>
          </a:p>
          <a:p>
            <a:r>
              <a:rPr lang="en-GB" sz="1800" dirty="0">
                <a:effectLst/>
                <a:latin typeface="Times New Roman" panose="02020603050405020304" pitchFamily="18" charset="0"/>
                <a:ea typeface="Times New Roman" panose="02020603050405020304" pitchFamily="18" charset="0"/>
              </a:rPr>
              <a:t>2.	</a:t>
            </a:r>
            <a:r>
              <a:rPr lang="en-GB" sz="1800" dirty="0" err="1">
                <a:effectLst/>
                <a:latin typeface="Times New Roman" panose="02020603050405020304" pitchFamily="18" charset="0"/>
                <a:ea typeface="Times New Roman" panose="02020603050405020304" pitchFamily="18" charset="0"/>
              </a:rPr>
              <a:t>Litak</a:t>
            </a:r>
            <a:r>
              <a:rPr lang="en-GB" sz="1800" dirty="0">
                <a:effectLst/>
                <a:latin typeface="Times New Roman" panose="02020603050405020304" pitchFamily="18" charset="0"/>
                <a:ea typeface="Times New Roman" panose="02020603050405020304" pitchFamily="18" charset="0"/>
              </a:rPr>
              <a:t> G, </a:t>
            </a:r>
            <a:r>
              <a:rPr lang="en-GB" sz="1800" dirty="0" err="1">
                <a:effectLst/>
                <a:latin typeface="Times New Roman" panose="02020603050405020304" pitchFamily="18" charset="0"/>
                <a:ea typeface="Times New Roman" panose="02020603050405020304" pitchFamily="18" charset="0"/>
              </a:rPr>
              <a:t>Borowiec</a:t>
            </a:r>
            <a:r>
              <a:rPr lang="en-GB" sz="1800" dirty="0">
                <a:effectLst/>
                <a:latin typeface="Times New Roman" panose="02020603050405020304" pitchFamily="18" charset="0"/>
                <a:ea typeface="Times New Roman" panose="02020603050405020304" pitchFamily="18" charset="0"/>
              </a:rPr>
              <a:t> M, </a:t>
            </a:r>
            <a:r>
              <a:rPr lang="en-GB" sz="1800" dirty="0" err="1">
                <a:effectLst/>
                <a:latin typeface="Times New Roman" panose="02020603050405020304" pitchFamily="18" charset="0"/>
                <a:ea typeface="Times New Roman" panose="02020603050405020304" pitchFamily="18" charset="0"/>
              </a:rPr>
              <a:t>Da̧bek</a:t>
            </a:r>
            <a:r>
              <a:rPr lang="en-GB" sz="1800" dirty="0">
                <a:effectLst/>
                <a:latin typeface="Times New Roman" panose="02020603050405020304" pitchFamily="18" charset="0"/>
                <a:ea typeface="Times New Roman" panose="02020603050405020304" pitchFamily="18" charset="0"/>
              </a:rPr>
              <a:t> K. The Transition to Chaos of Pendulum Systems. Applied Sciences. 2022;12(17):8876.</a:t>
            </a:r>
            <a:endParaRPr lang="en-AU" sz="1800" dirty="0">
              <a:effectLst/>
              <a:latin typeface="Times New Roman" panose="02020603050405020304" pitchFamily="18" charset="0"/>
              <a:ea typeface="Times New Roman" panose="02020603050405020304" pitchFamily="18" charset="0"/>
            </a:endParaRPr>
          </a:p>
          <a:p>
            <a:r>
              <a:rPr lang="en-GB" sz="1800" dirty="0">
                <a:effectLst/>
                <a:latin typeface="Times New Roman" panose="02020603050405020304" pitchFamily="18" charset="0"/>
                <a:ea typeface="Times New Roman" panose="02020603050405020304" pitchFamily="18" charset="0"/>
              </a:rPr>
              <a:t>3.	</a:t>
            </a:r>
            <a:r>
              <a:rPr lang="en-GB" sz="1800" dirty="0" err="1">
                <a:effectLst/>
                <a:latin typeface="Times New Roman" panose="02020603050405020304" pitchFamily="18" charset="0"/>
                <a:ea typeface="Times New Roman" panose="02020603050405020304" pitchFamily="18" charset="0"/>
              </a:rPr>
              <a:t>Lückemann</a:t>
            </a:r>
            <a:r>
              <a:rPr lang="en-GB" sz="1800" dirty="0">
                <a:effectLst/>
                <a:latin typeface="Times New Roman" panose="02020603050405020304" pitchFamily="18" charset="0"/>
                <a:ea typeface="Times New Roman" panose="02020603050405020304" pitchFamily="18" charset="0"/>
              </a:rPr>
              <a:t> P, Forrester S, Mears A, Shepherd J, Roberts J. Assessment of Measurement Uncertainty in Optical Marker Tracking of High-Speed Motion. Proceedings. 2020;49(1):72.</a:t>
            </a:r>
            <a:endParaRPr lang="en-AU" sz="1800" dirty="0">
              <a:effectLst/>
              <a:latin typeface="Times New Roman" panose="02020603050405020304" pitchFamily="18" charset="0"/>
              <a:ea typeface="Times New Roman" panose="02020603050405020304" pitchFamily="18" charset="0"/>
            </a:endParaRPr>
          </a:p>
          <a:p>
            <a:r>
              <a:rPr lang="en-GB" sz="1800" dirty="0">
                <a:effectLst/>
                <a:latin typeface="Times New Roman" panose="02020603050405020304" pitchFamily="18" charset="0"/>
                <a:ea typeface="Times New Roman" panose="02020603050405020304" pitchFamily="18" charset="0"/>
              </a:rPr>
              <a:t>4.	</a:t>
            </a:r>
            <a:r>
              <a:rPr lang="en-GB" sz="1800" dirty="0" err="1">
                <a:effectLst/>
                <a:latin typeface="Times New Roman" panose="02020603050405020304" pitchFamily="18" charset="0"/>
                <a:ea typeface="Times New Roman" panose="02020603050405020304" pitchFamily="18" charset="0"/>
              </a:rPr>
              <a:t>Skurowski</a:t>
            </a:r>
            <a:r>
              <a:rPr lang="en-GB" sz="1800" dirty="0">
                <a:effectLst/>
                <a:latin typeface="Times New Roman" panose="02020603050405020304" pitchFamily="18" charset="0"/>
                <a:ea typeface="Times New Roman" panose="02020603050405020304" pitchFamily="18" charset="0"/>
              </a:rPr>
              <a:t> P, </a:t>
            </a:r>
            <a:r>
              <a:rPr lang="en-GB" sz="1800" dirty="0" err="1">
                <a:effectLst/>
                <a:latin typeface="Times New Roman" panose="02020603050405020304" pitchFamily="18" charset="0"/>
                <a:ea typeface="Times New Roman" panose="02020603050405020304" pitchFamily="18" charset="0"/>
              </a:rPr>
              <a:t>Pawlyta</a:t>
            </a:r>
            <a:r>
              <a:rPr lang="en-GB" sz="1800" dirty="0">
                <a:effectLst/>
                <a:latin typeface="Times New Roman" panose="02020603050405020304" pitchFamily="18" charset="0"/>
                <a:ea typeface="Times New Roman" panose="02020603050405020304" pitchFamily="18" charset="0"/>
              </a:rPr>
              <a:t> M. On the Noise Complexity in an Optical Motion Capture Facility. Sensors (Basel). 2019;19(20).</a:t>
            </a:r>
            <a:endParaRPr lang="en-AU" sz="1800" dirty="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EEDE0-1B30-498C-A7F8-B7193BA2D1FC}"/>
              </a:ext>
            </a:extLst>
          </p:cNvPr>
          <p:cNvSpPr txBox="1">
            <a:spLocks noGrp="1"/>
          </p:cNvSpPr>
          <p:nvPr>
            <p:ph type="title" idx="4294967295"/>
          </p:nvPr>
        </p:nvSpPr>
        <p:spPr>
          <a:xfrm>
            <a:off x="1962360" y="533880"/>
            <a:ext cx="8267039" cy="906120"/>
          </a:xfrm>
        </p:spPr>
        <p:txBody>
          <a:bodyPr/>
          <a:lstStyle/>
          <a:p>
            <a:pPr lvl="0" algn="ctr"/>
            <a:r>
              <a:rPr lang="en-AU">
                <a:latin typeface="DejaVu Serif" pitchFamily="18"/>
              </a:rPr>
              <a:t>Chaos</a:t>
            </a:r>
          </a:p>
        </p:txBody>
      </p:sp>
      <p:sp>
        <p:nvSpPr>
          <p:cNvPr id="3" name="Content Placeholder 1">
            <a:extLst>
              <a:ext uri="{FF2B5EF4-FFF2-40B4-BE49-F238E27FC236}">
                <a16:creationId xmlns:a16="http://schemas.microsoft.com/office/drawing/2014/main" id="{7101B926-7201-4FA2-A64E-662740A62184}"/>
              </a:ext>
            </a:extLst>
          </p:cNvPr>
          <p:cNvSpPr txBox="1">
            <a:spLocks noGrp="1"/>
          </p:cNvSpPr>
          <p:nvPr>
            <p:ph type="body" idx="4294967295"/>
          </p:nvPr>
        </p:nvSpPr>
        <p:spPr>
          <a:xfrm>
            <a:off x="1962360" y="1620000"/>
            <a:ext cx="8657640" cy="1620000"/>
          </a:xfrm>
        </p:spPr>
        <p:txBody>
          <a:bodyPr/>
          <a:lstStyle/>
          <a:p>
            <a:pPr lvl="0" algn="ctr">
              <a:buNone/>
            </a:pPr>
            <a:r>
              <a:rPr lang="en-AU" i="1">
                <a:latin typeface="DejaVu Serif" pitchFamily="18"/>
              </a:rPr>
              <a:t>“Chaos is when the present determines the future, but the approximate present does not approximately determine the future.”</a:t>
            </a:r>
          </a:p>
          <a:p>
            <a:pPr lvl="0" algn="r">
              <a:buNone/>
            </a:pPr>
            <a:r>
              <a:rPr lang="en-AU">
                <a:latin typeface="DejaVu Serif" pitchFamily="18"/>
              </a:rPr>
              <a:t> - Edward Lorenz</a:t>
            </a:r>
          </a:p>
        </p:txBody>
      </p:sp>
      <p:pic>
        <p:nvPicPr>
          <p:cNvPr id="4" name="Picture 3">
            <a:extLst>
              <a:ext uri="{FF2B5EF4-FFF2-40B4-BE49-F238E27FC236}">
                <a16:creationId xmlns:a16="http://schemas.microsoft.com/office/drawing/2014/main" id="{3BCE09BF-8F67-4966-9329-4E3A752CD70B}"/>
              </a:ext>
            </a:extLst>
          </p:cNvPr>
          <p:cNvPicPr>
            <a:picLocks noChangeAspect="1"/>
          </p:cNvPicPr>
          <p:nvPr/>
        </p:nvPicPr>
        <p:blipFill>
          <a:blip r:embed="rId3">
            <a:lum/>
            <a:alphaModFix/>
          </a:blip>
          <a:srcRect/>
          <a:stretch>
            <a:fillRect/>
          </a:stretch>
        </p:blipFill>
        <p:spPr>
          <a:xfrm>
            <a:off x="396000" y="3134519"/>
            <a:ext cx="3420000" cy="334547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Aim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D176EEE-EF56-467C-9A75-BA1AD535B4ED}"/>
              </a:ext>
            </a:extLst>
          </p:cNvPr>
          <p:cNvPicPr>
            <a:picLocks noChangeAspect="1"/>
          </p:cNvPicPr>
          <p:nvPr/>
        </p:nvPicPr>
        <p:blipFill>
          <a:blip r:embed="rId3">
            <a:lum/>
            <a:alphaModFix/>
          </a:blip>
          <a:srcRect t="5748" b="5245"/>
          <a:stretch>
            <a:fillRect/>
          </a:stretch>
        </p:blipFill>
        <p:spPr>
          <a:xfrm>
            <a:off x="7020000" y="1260000"/>
            <a:ext cx="4800240" cy="3059640"/>
          </a:xfrm>
          <a:prstGeom prst="rect">
            <a:avLst/>
          </a:prstGeom>
          <a:noFill/>
          <a:ln>
            <a:noFill/>
          </a:ln>
        </p:spPr>
      </p:pic>
      <p:sp>
        <p:nvSpPr>
          <p:cNvPr id="3" name="Content Placeholder 2">
            <a:extLst>
              <a:ext uri="{FF2B5EF4-FFF2-40B4-BE49-F238E27FC236}">
                <a16:creationId xmlns:a16="http://schemas.microsoft.com/office/drawing/2014/main" id="{87FAE0F9-1140-4E8D-9C09-A86A62FDA021}"/>
              </a:ext>
            </a:extLst>
          </p:cNvPr>
          <p:cNvSpPr txBox="1">
            <a:spLocks noGrp="1"/>
          </p:cNvSpPr>
          <p:nvPr>
            <p:ph type="body" idx="4294967295"/>
          </p:nvPr>
        </p:nvSpPr>
        <p:spPr>
          <a:xfrm>
            <a:off x="25200" y="1671839"/>
            <a:ext cx="6094800" cy="1388159"/>
          </a:xfrm>
        </p:spPr>
        <p:txBody>
          <a:bodyPr>
            <a:normAutofit/>
          </a:bodyPr>
          <a:lstStyle/>
          <a:p>
            <a:pPr lvl="0" algn="r">
              <a:buNone/>
            </a:pPr>
            <a:r>
              <a:rPr lang="en-AU">
                <a:solidFill>
                  <a:srgbClr val="650953"/>
                </a:solidFill>
                <a:latin typeface="DejaVu Serif" pitchFamily="18"/>
              </a:rPr>
              <a:t>To quantify the chaos of a triple pendulum over time, and relate this to the system’s </a:t>
            </a:r>
            <a:r>
              <a:rPr lang="en-AU" u="sng">
                <a:solidFill>
                  <a:srgbClr val="650953"/>
                </a:solidFill>
                <a:latin typeface="DejaVu Serif" pitchFamily="18"/>
              </a:rPr>
              <a:t>initial conditions</a:t>
            </a:r>
            <a:r>
              <a:rPr lang="en-AU">
                <a:solidFill>
                  <a:srgbClr val="650953"/>
                </a:solidFill>
                <a:latin typeface="DejaVu Serif" pitchFamily="18"/>
              </a:rPr>
              <a:t>.</a:t>
            </a:r>
          </a:p>
          <a:p>
            <a:pPr lvl="0">
              <a:buNone/>
            </a:pPr>
            <a:endParaRPr lang="en-AU">
              <a:latin typeface="DejaVu Serif" pitchFamily="18"/>
            </a:endParaRPr>
          </a:p>
          <a:p>
            <a:pPr lvl="0">
              <a:buNone/>
            </a:pPr>
            <a:endParaRPr lang="en-AU">
              <a:latin typeface="DejaVu Serif" pitchFamily="18"/>
            </a:endParaRPr>
          </a:p>
        </p:txBody>
      </p:sp>
      <p:sp>
        <p:nvSpPr>
          <p:cNvPr id="4" name="Title 2">
            <a:extLst>
              <a:ext uri="{FF2B5EF4-FFF2-40B4-BE49-F238E27FC236}">
                <a16:creationId xmlns:a16="http://schemas.microsoft.com/office/drawing/2014/main" id="{BFDF53AE-B2BB-432F-9835-AF2CB6CD6AAE}"/>
              </a:ext>
            </a:extLst>
          </p:cNvPr>
          <p:cNvSpPr txBox="1">
            <a:spLocks noGrp="1"/>
          </p:cNvSpPr>
          <p:nvPr>
            <p:ph type="title" idx="4294967295"/>
          </p:nvPr>
        </p:nvSpPr>
        <p:spPr>
          <a:xfrm>
            <a:off x="1962360" y="210240"/>
            <a:ext cx="8267039" cy="906120"/>
          </a:xfrm>
        </p:spPr>
        <p:txBody>
          <a:bodyPr/>
          <a:lstStyle/>
          <a:p>
            <a:pPr lvl="0" algn="ctr"/>
            <a:r>
              <a:rPr lang="en-AU">
                <a:solidFill>
                  <a:srgbClr val="650953"/>
                </a:solidFill>
                <a:latin typeface="DejaVu Serif" pitchFamily="18"/>
              </a:rPr>
              <a:t>Aim</a:t>
            </a:r>
            <a:r>
              <a:rPr lang="en-AU">
                <a:latin typeface="DejaVu Serif" pitchFamily="18"/>
              </a:rPr>
              <a:t> &amp; </a:t>
            </a:r>
            <a:r>
              <a:rPr lang="en-AU">
                <a:solidFill>
                  <a:srgbClr val="355269"/>
                </a:solidFill>
                <a:latin typeface="DejaVu Serif" pitchFamily="18"/>
              </a:rPr>
              <a:t>Hypothesis</a:t>
            </a:r>
          </a:p>
        </p:txBody>
      </p:sp>
      <p:sp>
        <p:nvSpPr>
          <p:cNvPr id="5" name="Content Placeholder 3">
            <a:extLst>
              <a:ext uri="{FF2B5EF4-FFF2-40B4-BE49-F238E27FC236}">
                <a16:creationId xmlns:a16="http://schemas.microsoft.com/office/drawing/2014/main" id="{FD48C3E8-F3CD-4546-8131-27F529A75278}"/>
              </a:ext>
            </a:extLst>
          </p:cNvPr>
          <p:cNvSpPr txBox="1">
            <a:spLocks noGrp="1"/>
          </p:cNvSpPr>
          <p:nvPr>
            <p:ph type="body" idx="4294967295"/>
          </p:nvPr>
        </p:nvSpPr>
        <p:spPr>
          <a:xfrm>
            <a:off x="5940000" y="4680000"/>
            <a:ext cx="5580000" cy="720000"/>
          </a:xfrm>
        </p:spPr>
        <p:txBody>
          <a:bodyPr/>
          <a:lstStyle/>
          <a:p>
            <a:pPr lvl="0">
              <a:buNone/>
            </a:pPr>
            <a:r>
              <a:rPr lang="en-AU" sz="3200">
                <a:solidFill>
                  <a:srgbClr val="355269"/>
                </a:solidFill>
                <a:latin typeface="DejaVu Serif" pitchFamily="18"/>
              </a:rPr>
              <a:t>Chaos ∝ System Energy</a:t>
            </a:r>
          </a:p>
          <a:p>
            <a:pPr lvl="0">
              <a:buNone/>
            </a:pPr>
            <a:endParaRPr lang="en-AU"/>
          </a:p>
        </p:txBody>
      </p:sp>
      <p:sp>
        <p:nvSpPr>
          <p:cNvPr id="6" name="Content Placeholder 4">
            <a:extLst>
              <a:ext uri="{FF2B5EF4-FFF2-40B4-BE49-F238E27FC236}">
                <a16:creationId xmlns:a16="http://schemas.microsoft.com/office/drawing/2014/main" id="{0F6DB324-EF28-45BB-B930-9830283D08D9}"/>
              </a:ext>
            </a:extLst>
          </p:cNvPr>
          <p:cNvSpPr txBox="1">
            <a:spLocks noGrp="1"/>
          </p:cNvSpPr>
          <p:nvPr>
            <p:ph type="body" idx="4294967295"/>
          </p:nvPr>
        </p:nvSpPr>
        <p:spPr>
          <a:xfrm>
            <a:off x="7920000" y="5616000"/>
            <a:ext cx="2880000" cy="864000"/>
          </a:xfrm>
        </p:spPr>
        <p:txBody>
          <a:bodyPr/>
          <a:lstStyle/>
          <a:p>
            <a:pPr lvl="0" algn="ctr">
              <a:buNone/>
            </a:pPr>
            <a:r>
              <a:rPr lang="en-AU" sz="2100">
                <a:solidFill>
                  <a:srgbClr val="355269"/>
                </a:solidFill>
                <a:latin typeface="DejaVu Serif" pitchFamily="18"/>
              </a:rPr>
              <a:t>Initial Gravitational Potential Energy</a:t>
            </a:r>
          </a:p>
          <a:p>
            <a:pPr lvl="0" algn="ctr">
              <a:buNone/>
            </a:pPr>
            <a:endParaRPr lang="en-AU"/>
          </a:p>
        </p:txBody>
      </p:sp>
      <p:sp>
        <p:nvSpPr>
          <p:cNvPr id="7" name="Freeform: Shape 6">
            <a:extLst>
              <a:ext uri="{FF2B5EF4-FFF2-40B4-BE49-F238E27FC236}">
                <a16:creationId xmlns:a16="http://schemas.microsoft.com/office/drawing/2014/main" id="{87B4E150-9F83-4418-942A-2D60F6B2DDB7}"/>
              </a:ext>
            </a:extLst>
          </p:cNvPr>
          <p:cNvSpPr/>
          <p:nvPr/>
        </p:nvSpPr>
        <p:spPr>
          <a:xfrm rot="5372400">
            <a:off x="9185198" y="3895237"/>
            <a:ext cx="385920" cy="3060000"/>
          </a:xfrm>
          <a:custGeom>
            <a:avLst>
              <a:gd name="f0" fmla="val 1800"/>
              <a:gd name="f1" fmla="val 10800"/>
            </a:avLst>
            <a:gdLst>
              <a:gd name="f2" fmla="val 10800000"/>
              <a:gd name="f3" fmla="val 5400000"/>
              <a:gd name="f4" fmla="val 180"/>
              <a:gd name="f5" fmla="val w"/>
              <a:gd name="f6" fmla="val h"/>
              <a:gd name="f7" fmla="val 0"/>
              <a:gd name="f8" fmla="val 21600"/>
              <a:gd name="f9" fmla="val -2147483647"/>
              <a:gd name="f10" fmla="val 2147483647"/>
              <a:gd name="f11" fmla="val 5400"/>
              <a:gd name="f12" fmla="val 10800"/>
              <a:gd name="f13" fmla="val 16200"/>
              <a:gd name="f14" fmla="+- 0 0 0"/>
              <a:gd name="f15" fmla="*/ f5 1 21600"/>
              <a:gd name="f16" fmla="*/ f6 1 21600"/>
              <a:gd name="f17" fmla="pin 0 f0 5400"/>
              <a:gd name="f18" fmla="pin 0 f1 21600"/>
              <a:gd name="f19" fmla="*/ f14 f2 1"/>
              <a:gd name="f20" fmla="*/ f17 1 2"/>
              <a:gd name="f21" fmla="val f17"/>
              <a:gd name="f22" fmla="val f18"/>
              <a:gd name="f23" fmla="+- 21600 0 f17"/>
              <a:gd name="f24" fmla="*/ f17 10000 1"/>
              <a:gd name="f25" fmla="*/ 10800 f15 1"/>
              <a:gd name="f26" fmla="*/ f17 f16 1"/>
              <a:gd name="f27" fmla="*/ f8 f15 1"/>
              <a:gd name="f28" fmla="*/ f18 f16 1"/>
              <a:gd name="f29" fmla="*/ 0 f15 1"/>
              <a:gd name="f30" fmla="*/ 7800 f15 1"/>
              <a:gd name="f31" fmla="*/ 0 f16 1"/>
              <a:gd name="f32" fmla="*/ f19 1 f4"/>
              <a:gd name="f33" fmla="*/ 21600 f16 1"/>
              <a:gd name="f34" fmla="*/ 21600 f15 1"/>
              <a:gd name="f35" fmla="*/ 10800 f16 1"/>
              <a:gd name="f36" fmla="+- f22 0 f17"/>
              <a:gd name="f37" fmla="+- f22 0 f20"/>
              <a:gd name="f38" fmla="+- f22 f20 0"/>
              <a:gd name="f39" fmla="+- f22 f17 0"/>
              <a:gd name="f40" fmla="+- 21600 0 f20"/>
              <a:gd name="f41" fmla="*/ f24 1 31953"/>
              <a:gd name="f42" fmla="+- f32 0 f3"/>
              <a:gd name="f43" fmla="+- 21600 0 f41"/>
              <a:gd name="f44" fmla="*/ f41 f16 1"/>
              <a:gd name="f45" fmla="*/ f43 f16 1"/>
            </a:gdLst>
            <a:ahLst>
              <a:ahXY gdRefY="f0" minY="f7" maxY="f11">
                <a:pos x="f25" y="f26"/>
              </a:ahXY>
              <a:ahXY gdRefY="f1" minY="f7" maxY="f8">
                <a:pos x="f27" y="f28"/>
              </a:ahXY>
            </a:ahLst>
            <a:cxnLst>
              <a:cxn ang="3cd4">
                <a:pos x="hc" y="t"/>
              </a:cxn>
              <a:cxn ang="0">
                <a:pos x="r" y="vc"/>
              </a:cxn>
              <a:cxn ang="cd4">
                <a:pos x="hc" y="b"/>
              </a:cxn>
              <a:cxn ang="cd2">
                <a:pos x="l" y="vc"/>
              </a:cxn>
              <a:cxn ang="f42">
                <a:pos x="f29" y="f31"/>
              </a:cxn>
              <a:cxn ang="f42">
                <a:pos x="f29" y="f33"/>
              </a:cxn>
              <a:cxn ang="f42">
                <a:pos x="f34" y="f35"/>
              </a:cxn>
            </a:cxnLst>
            <a:rect l="f29" t="f44" r="f30" b="f45"/>
            <a:pathLst>
              <a:path w="21600" h="21600">
                <a:moveTo>
                  <a:pt x="f7" y="f7"/>
                </a:moveTo>
                <a:cubicBezTo>
                  <a:pt x="f11" y="f7"/>
                  <a:pt x="f12" y="f20"/>
                  <a:pt x="f12" y="f21"/>
                </a:cubicBezTo>
                <a:lnTo>
                  <a:pt x="f12" y="f36"/>
                </a:lnTo>
                <a:cubicBezTo>
                  <a:pt x="f12" y="f37"/>
                  <a:pt x="f13" y="f22"/>
                  <a:pt x="f8" y="f22"/>
                </a:cubicBezTo>
                <a:cubicBezTo>
                  <a:pt x="f13" y="f22"/>
                  <a:pt x="f12" y="f38"/>
                  <a:pt x="f12" y="f39"/>
                </a:cubicBezTo>
                <a:lnTo>
                  <a:pt x="f12" y="f23"/>
                </a:lnTo>
                <a:cubicBezTo>
                  <a:pt x="f12" y="f40"/>
                  <a:pt x="f11" y="f8"/>
                  <a:pt x="f7" y="f8"/>
                </a:cubicBezTo>
              </a:path>
            </a:pathLst>
          </a:custGeom>
          <a:noFill/>
          <a:ln w="36000">
            <a:solidFill>
              <a:srgbClr val="000000"/>
            </a:solidFill>
            <a:prstDash val="solid"/>
          </a:ln>
        </p:spPr>
        <p:txBody>
          <a:bodyPr vert="horz" wrap="square" lIns="108000" tIns="63000" rIns="108000" bIns="63000" anchor="ctr" anchorCtr="0" compatLnSpc="0">
            <a:noAutofit/>
          </a:bodyPr>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8" name="Content Placeholder 5">
            <a:extLst>
              <a:ext uri="{FF2B5EF4-FFF2-40B4-BE49-F238E27FC236}">
                <a16:creationId xmlns:a16="http://schemas.microsoft.com/office/drawing/2014/main" id="{B58FE117-8982-49A4-A671-A938103BA0DF}"/>
              </a:ext>
            </a:extLst>
          </p:cNvPr>
          <p:cNvSpPr txBox="1">
            <a:spLocks noGrp="1"/>
          </p:cNvSpPr>
          <p:nvPr>
            <p:ph type="body" idx="4294967295"/>
          </p:nvPr>
        </p:nvSpPr>
        <p:spPr>
          <a:xfrm>
            <a:off x="1645200" y="4320000"/>
            <a:ext cx="1774800" cy="1080000"/>
          </a:xfrm>
        </p:spPr>
        <p:txBody>
          <a:bodyPr>
            <a:normAutofit/>
          </a:bodyPr>
          <a:lstStyle/>
          <a:p>
            <a:pPr lvl="0" algn="ctr">
              <a:buNone/>
            </a:pPr>
            <a:r>
              <a:rPr lang="en-AU" i="1">
                <a:solidFill>
                  <a:srgbClr val="650953"/>
                </a:solidFill>
                <a:latin typeface="DejaVu Serif" pitchFamily="18"/>
              </a:rPr>
              <a:t>Angle to vertical (θ)</a:t>
            </a:r>
          </a:p>
          <a:p>
            <a:pPr lvl="0" algn="ctr">
              <a:buNone/>
            </a:pPr>
            <a:endParaRPr lang="en-AU">
              <a:latin typeface="DejaVu Serif" pitchFamily="18"/>
            </a:endParaRPr>
          </a:p>
          <a:p>
            <a:pPr lvl="0" algn="ctr">
              <a:buNone/>
            </a:pPr>
            <a:endParaRPr lang="en-AU">
              <a:latin typeface="DejaVu Serif" pitchFamily="18"/>
            </a:endParaRPr>
          </a:p>
        </p:txBody>
      </p:sp>
      <p:sp>
        <p:nvSpPr>
          <p:cNvPr id="9" name="Content Placeholder 6">
            <a:extLst>
              <a:ext uri="{FF2B5EF4-FFF2-40B4-BE49-F238E27FC236}">
                <a16:creationId xmlns:a16="http://schemas.microsoft.com/office/drawing/2014/main" id="{470C9E8F-0A79-4A22-AE11-B96CF93C8412}"/>
              </a:ext>
            </a:extLst>
          </p:cNvPr>
          <p:cNvSpPr txBox="1">
            <a:spLocks noGrp="1"/>
          </p:cNvSpPr>
          <p:nvPr>
            <p:ph type="body" idx="4294967295"/>
          </p:nvPr>
        </p:nvSpPr>
        <p:spPr>
          <a:xfrm>
            <a:off x="3780000" y="4680000"/>
            <a:ext cx="1774800" cy="900000"/>
          </a:xfrm>
        </p:spPr>
        <p:txBody>
          <a:bodyPr>
            <a:normAutofit/>
          </a:bodyPr>
          <a:lstStyle/>
          <a:p>
            <a:pPr lvl="0" algn="ctr">
              <a:buNone/>
            </a:pPr>
            <a:r>
              <a:rPr lang="en-AU" i="1">
                <a:solidFill>
                  <a:srgbClr val="650953"/>
                </a:solidFill>
                <a:latin typeface="DejaVu Serif" pitchFamily="18"/>
              </a:rPr>
              <a:t>End node mass (M</a:t>
            </a:r>
            <a:r>
              <a:rPr lang="en-AU" i="1" baseline="-8000">
                <a:solidFill>
                  <a:srgbClr val="650953"/>
                </a:solidFill>
                <a:latin typeface="DejaVu Serif" pitchFamily="18"/>
              </a:rPr>
              <a:t>3</a:t>
            </a:r>
            <a:r>
              <a:rPr lang="en-AU" i="1">
                <a:solidFill>
                  <a:srgbClr val="650953"/>
                </a:solidFill>
                <a:latin typeface="DejaVu Serif" pitchFamily="18"/>
              </a:rPr>
              <a:t>)</a:t>
            </a:r>
          </a:p>
          <a:p>
            <a:pPr lvl="0" algn="ctr">
              <a:buNone/>
            </a:pPr>
            <a:endParaRPr lang="en-AU">
              <a:latin typeface="DejaVu Serif" pitchFamily="18"/>
            </a:endParaRPr>
          </a:p>
          <a:p>
            <a:pPr lvl="0" algn="ctr">
              <a:buNone/>
            </a:pPr>
            <a:endParaRPr lang="en-AU">
              <a:latin typeface="DejaVu Serif" pitchFamily="18"/>
            </a:endParaRPr>
          </a:p>
        </p:txBody>
      </p:sp>
      <p:sp>
        <p:nvSpPr>
          <p:cNvPr id="10" name="Straight Connector 9">
            <a:extLst>
              <a:ext uri="{FF2B5EF4-FFF2-40B4-BE49-F238E27FC236}">
                <a16:creationId xmlns:a16="http://schemas.microsoft.com/office/drawing/2014/main" id="{F00456FD-67A4-4C9A-A100-C01EB88E4073}"/>
              </a:ext>
            </a:extLst>
          </p:cNvPr>
          <p:cNvSpPr/>
          <p:nvPr/>
        </p:nvSpPr>
        <p:spPr>
          <a:xfrm flipH="1">
            <a:off x="2520000" y="2880000"/>
            <a:ext cx="1260000" cy="1440000"/>
          </a:xfrm>
          <a:prstGeom prst="line">
            <a:avLst/>
          </a:prstGeom>
          <a:noFill/>
          <a:ln w="36000">
            <a:solidFill>
              <a:srgbClr val="650953"/>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1" name="Straight Connector 10">
            <a:extLst>
              <a:ext uri="{FF2B5EF4-FFF2-40B4-BE49-F238E27FC236}">
                <a16:creationId xmlns:a16="http://schemas.microsoft.com/office/drawing/2014/main" id="{B7ECA6DD-F4DF-4472-9195-944BD335D4E6}"/>
              </a:ext>
            </a:extLst>
          </p:cNvPr>
          <p:cNvSpPr/>
          <p:nvPr/>
        </p:nvSpPr>
        <p:spPr>
          <a:xfrm>
            <a:off x="4500000" y="2871000"/>
            <a:ext cx="180000" cy="1809000"/>
          </a:xfrm>
          <a:prstGeom prst="line">
            <a:avLst/>
          </a:prstGeom>
          <a:noFill/>
          <a:ln w="36000">
            <a:solidFill>
              <a:srgbClr val="650953"/>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2" name="Straight Connector 11">
            <a:extLst>
              <a:ext uri="{FF2B5EF4-FFF2-40B4-BE49-F238E27FC236}">
                <a16:creationId xmlns:a16="http://schemas.microsoft.com/office/drawing/2014/main" id="{DA4C6B7C-30C5-46B4-AD59-213174042134}"/>
              </a:ext>
            </a:extLst>
          </p:cNvPr>
          <p:cNvSpPr/>
          <p:nvPr/>
        </p:nvSpPr>
        <p:spPr>
          <a:xfrm>
            <a:off x="6840000" y="1080000"/>
            <a:ext cx="0" cy="3600000"/>
          </a:xfrm>
          <a:prstGeom prst="line">
            <a:avLst/>
          </a:prstGeom>
          <a:noFill/>
          <a:ln w="36000">
            <a:solidFill>
              <a:srgbClr val="355269"/>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Methods – Data Acquisition">
    <p:spTree>
      <p:nvGrpSpPr>
        <p:cNvPr id="1" name=""/>
        <p:cNvGrpSpPr/>
        <p:nvPr/>
      </p:nvGrpSpPr>
      <p:grpSpPr>
        <a:xfrm>
          <a:off x="0" y="0"/>
          <a:ext cx="0" cy="0"/>
          <a:chOff x="0" y="0"/>
          <a:chExt cx="0" cy="0"/>
        </a:xfrm>
      </p:grpSpPr>
      <p:sp>
        <p:nvSpPr>
          <p:cNvPr id="18" name="PlaceHolder 1">
            <a:extLst>
              <a:ext uri="{FF2B5EF4-FFF2-40B4-BE49-F238E27FC236}">
                <a16:creationId xmlns:a16="http://schemas.microsoft.com/office/drawing/2014/main" id="{817B1731-6B34-4795-AE24-847D4691CB67}"/>
              </a:ext>
            </a:extLst>
          </p:cNvPr>
          <p:cNvSpPr txBox="1">
            <a:spLocks/>
          </p:cNvSpPr>
          <p:nvPr/>
        </p:nvSpPr>
        <p:spPr>
          <a:xfrm>
            <a:off x="3134880" y="262080"/>
            <a:ext cx="5920920" cy="996840"/>
          </a:xfrm>
          <a:prstGeom prst="rect">
            <a:avLst/>
          </a:prstGeom>
          <a:noFill/>
          <a:ln w="0">
            <a:noFill/>
          </a:ln>
        </p:spPr>
        <p:txBody>
          <a:bodyPr lIns="90000" tIns="45000" rIns="90000" bIns="45000" anchor="t">
            <a:noAutofit/>
          </a:bodyPr>
          <a:lstStyle>
            <a:lvl1pPr lvl="0" algn="l" rtl="0" hangingPunct="1">
              <a:lnSpc>
                <a:spcPct val="100000"/>
              </a:lnSpc>
              <a:spcBef>
                <a:spcPts val="0"/>
              </a:spcBef>
              <a:spcAft>
                <a:spcPts val="0"/>
              </a:spcAft>
              <a:buNone/>
              <a:tabLst/>
              <a:defRPr lang="en-US" sz="4400" b="0" i="0" u="none" strike="noStrike" kern="1200" cap="none" spc="0" baseline="0">
                <a:ln>
                  <a:noFill/>
                </a:ln>
                <a:solidFill>
                  <a:srgbClr val="000000"/>
                </a:solidFill>
                <a:highlight>
                  <a:scrgbClr r="0" g="0" b="0">
                    <a:alpha val="0"/>
                  </a:scrgbClr>
                </a:highlight>
                <a:latin typeface="Seaford Display"/>
                <a:ea typeface="Noto Sans CJK SC" pitchFamily="2"/>
                <a:cs typeface="Lohit Devanagari" pitchFamily="2"/>
              </a:defRPr>
            </a:lvl1pPr>
          </a:lstStyle>
          <a:p>
            <a:pPr>
              <a:tabLst>
                <a:tab pos="0" algn="l"/>
              </a:tabLst>
            </a:pPr>
            <a:r>
              <a:rPr lang="en-AU" spc="-1">
                <a:latin typeface="DejaVu Serif"/>
              </a:rPr>
              <a:t>Collecting the Data</a:t>
            </a:r>
            <a:endParaRPr lang="en-AU" spc="-1">
              <a:latin typeface="Arial"/>
            </a:endParaRPr>
          </a:p>
        </p:txBody>
      </p:sp>
      <p:pic>
        <p:nvPicPr>
          <p:cNvPr id="19" name="Picture 18">
            <a:extLst>
              <a:ext uri="{FF2B5EF4-FFF2-40B4-BE49-F238E27FC236}">
                <a16:creationId xmlns:a16="http://schemas.microsoft.com/office/drawing/2014/main" id="{E86CBFAD-F6EB-47C4-999F-5441686AD183}"/>
              </a:ext>
            </a:extLst>
          </p:cNvPr>
          <p:cNvPicPr/>
          <p:nvPr/>
        </p:nvPicPr>
        <p:blipFill>
          <a:blip r:embed="rId3"/>
          <a:stretch/>
        </p:blipFill>
        <p:spPr>
          <a:xfrm>
            <a:off x="360000" y="1800000"/>
            <a:ext cx="3566520" cy="2630880"/>
          </a:xfrm>
          <a:prstGeom prst="rect">
            <a:avLst/>
          </a:prstGeom>
          <a:ln w="0">
            <a:noFill/>
          </a:ln>
        </p:spPr>
      </p:pic>
      <p:pic>
        <p:nvPicPr>
          <p:cNvPr id="20" name="Picture 19">
            <a:extLst>
              <a:ext uri="{FF2B5EF4-FFF2-40B4-BE49-F238E27FC236}">
                <a16:creationId xmlns:a16="http://schemas.microsoft.com/office/drawing/2014/main" id="{34E6749A-C5E4-40DC-B96E-18068961CA76}"/>
              </a:ext>
            </a:extLst>
          </p:cNvPr>
          <p:cNvPicPr/>
          <p:nvPr/>
        </p:nvPicPr>
        <p:blipFill>
          <a:blip r:embed="rId4"/>
          <a:stretch/>
        </p:blipFill>
        <p:spPr>
          <a:xfrm>
            <a:off x="7505640" y="1575360"/>
            <a:ext cx="2933280" cy="3103560"/>
          </a:xfrm>
          <a:prstGeom prst="rect">
            <a:avLst/>
          </a:prstGeom>
          <a:ln w="0">
            <a:noFill/>
          </a:ln>
        </p:spPr>
      </p:pic>
      <p:sp>
        <p:nvSpPr>
          <p:cNvPr id="21" name="Rectangle 20">
            <a:extLst>
              <a:ext uri="{FF2B5EF4-FFF2-40B4-BE49-F238E27FC236}">
                <a16:creationId xmlns:a16="http://schemas.microsoft.com/office/drawing/2014/main" id="{138BB158-9126-43CE-A734-4EF8806D9AC6}"/>
              </a:ext>
            </a:extLst>
          </p:cNvPr>
          <p:cNvSpPr/>
          <p:nvPr/>
        </p:nvSpPr>
        <p:spPr>
          <a:xfrm>
            <a:off x="180000" y="4367880"/>
            <a:ext cx="1964520" cy="851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AU" sz="1300" b="0" strike="noStrike" spc="-1" dirty="0">
                <a:solidFill>
                  <a:srgbClr val="000000"/>
                </a:solidFill>
                <a:latin typeface="DejaVu Serif"/>
                <a:ea typeface="DejaVu Sans"/>
              </a:rPr>
              <a:t>Sony A7C Full-</a:t>
            </a:r>
            <a:r>
              <a:rPr lang="en-AU" sz="1300" spc="-1" dirty="0">
                <a:solidFill>
                  <a:srgbClr val="000000"/>
                </a:solidFill>
                <a:latin typeface="DejaVu Serif"/>
                <a:ea typeface="DejaVu Sans"/>
              </a:rPr>
              <a:t>Frame </a:t>
            </a:r>
            <a:r>
              <a:rPr lang="en-AU" sz="1300" b="0" strike="noStrike" spc="-1" dirty="0">
                <a:solidFill>
                  <a:srgbClr val="000000"/>
                </a:solidFill>
                <a:latin typeface="DejaVu Serif"/>
                <a:ea typeface="DejaVu Sans"/>
              </a:rPr>
              <a:t>Camera, using a 24mm f2.8 lens at aperture f5.6.</a:t>
            </a:r>
            <a:endParaRPr lang="en-AU" sz="1300" b="0" strike="noStrike" spc="-1" dirty="0">
              <a:solidFill>
                <a:srgbClr val="000000"/>
              </a:solidFill>
              <a:latin typeface="Arial"/>
            </a:endParaRPr>
          </a:p>
        </p:txBody>
      </p:sp>
      <p:sp>
        <p:nvSpPr>
          <p:cNvPr id="22" name="Rectangle 21">
            <a:extLst>
              <a:ext uri="{FF2B5EF4-FFF2-40B4-BE49-F238E27FC236}">
                <a16:creationId xmlns:a16="http://schemas.microsoft.com/office/drawing/2014/main" id="{B7921B17-3F80-4355-A083-BDD3C987C0E0}"/>
              </a:ext>
            </a:extLst>
          </p:cNvPr>
          <p:cNvSpPr/>
          <p:nvPr/>
        </p:nvSpPr>
        <p:spPr>
          <a:xfrm>
            <a:off x="3850560" y="1980000"/>
            <a:ext cx="1798920" cy="470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AU" sz="1300" b="0" strike="noStrike" spc="-1">
                <a:solidFill>
                  <a:srgbClr val="000000"/>
                </a:solidFill>
                <a:latin typeface="DejaVu Serif"/>
                <a:ea typeface="DejaVu Sans"/>
              </a:rPr>
              <a:t>USYD SoP Triple Pendulum.</a:t>
            </a:r>
            <a:endParaRPr lang="en-AU" sz="1300" b="0" strike="noStrike" spc="-1">
              <a:solidFill>
                <a:srgbClr val="000000"/>
              </a:solidFill>
              <a:latin typeface="Arial"/>
            </a:endParaRPr>
          </a:p>
        </p:txBody>
      </p:sp>
      <p:sp>
        <p:nvSpPr>
          <p:cNvPr id="23" name="Straight Connector 22">
            <a:extLst>
              <a:ext uri="{FF2B5EF4-FFF2-40B4-BE49-F238E27FC236}">
                <a16:creationId xmlns:a16="http://schemas.microsoft.com/office/drawing/2014/main" id="{5234EBCA-A21C-40AF-BB56-A8FBBAA4A666}"/>
              </a:ext>
            </a:extLst>
          </p:cNvPr>
          <p:cNvSpPr/>
          <p:nvPr/>
        </p:nvSpPr>
        <p:spPr>
          <a:xfrm flipH="1">
            <a:off x="1261800" y="2251710"/>
            <a:ext cx="2064330" cy="596250"/>
          </a:xfrm>
          <a:prstGeom prst="line">
            <a:avLst/>
          </a:prstGeom>
          <a:ln w="12600">
            <a:solidFill>
              <a:srgbClr val="BBE33D"/>
            </a:solidFill>
            <a:round/>
            <a:headEnd type="triangle" w="med" len="med"/>
            <a:tailEnd type="triangle" w="med" len="med"/>
          </a:ln>
          <a:scene3d>
            <a:camera prst="orthographicFront">
              <a:rot lat="20999999" lon="0" rev="0"/>
            </a:camera>
            <a:lightRig rig="threePt" dir="t"/>
          </a:scene3d>
        </p:spPr>
        <p:style>
          <a:lnRef idx="0">
            <a:scrgbClr r="0" g="0" b="0"/>
          </a:lnRef>
          <a:fillRef idx="0">
            <a:scrgbClr r="0" g="0" b="0"/>
          </a:fillRef>
          <a:effectRef idx="0">
            <a:scrgbClr r="0" g="0" b="0"/>
          </a:effectRef>
          <a:fontRef idx="minor"/>
        </p:style>
        <p:txBody>
          <a:bodyPr wrap="square" lIns="96120" tIns="51120" rIns="96120" bIns="51120" anchor="ctr" anchorCtr="1">
            <a:noAutofit/>
          </a:bodyPr>
          <a:lstStyle/>
          <a:p>
            <a:pPr algn="ctr">
              <a:lnSpc>
                <a:spcPct val="100000"/>
              </a:lnSpc>
            </a:pPr>
            <a:r>
              <a:rPr lang="en-AU" sz="1500" b="0" strike="noStrike" spc="-1" dirty="0">
                <a:solidFill>
                  <a:srgbClr val="BBE33D"/>
                </a:solidFill>
                <a:latin typeface="DejaVu Serif"/>
                <a:ea typeface="DejaVu Sans"/>
              </a:rPr>
              <a:t>1.2m</a:t>
            </a:r>
            <a:endParaRPr lang="en-AU" sz="1500" b="0" strike="noStrike" spc="-1" dirty="0">
              <a:solidFill>
                <a:srgbClr val="000000"/>
              </a:solidFill>
              <a:latin typeface="Arial"/>
            </a:endParaRPr>
          </a:p>
          <a:p>
            <a:pPr algn="ctr">
              <a:lnSpc>
                <a:spcPct val="100000"/>
              </a:lnSpc>
            </a:pPr>
            <a:endParaRPr lang="en-AU" sz="1500" b="0" strike="noStrike" spc="-1" dirty="0">
              <a:solidFill>
                <a:srgbClr val="000000"/>
              </a:solidFill>
              <a:latin typeface="Arial"/>
            </a:endParaRPr>
          </a:p>
        </p:txBody>
      </p:sp>
      <p:sp>
        <p:nvSpPr>
          <p:cNvPr id="24" name="Rectangle 23">
            <a:extLst>
              <a:ext uri="{FF2B5EF4-FFF2-40B4-BE49-F238E27FC236}">
                <a16:creationId xmlns:a16="http://schemas.microsoft.com/office/drawing/2014/main" id="{BCC7B775-2691-4E1F-98C0-1AB458355561}"/>
              </a:ext>
            </a:extLst>
          </p:cNvPr>
          <p:cNvSpPr/>
          <p:nvPr/>
        </p:nvSpPr>
        <p:spPr>
          <a:xfrm>
            <a:off x="2396160" y="4010040"/>
            <a:ext cx="1798920" cy="686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AU" sz="4000" b="1" strike="noStrike" spc="-1">
                <a:solidFill>
                  <a:srgbClr val="BBE33D"/>
                </a:solidFill>
                <a:latin typeface="DejaVu Serif"/>
                <a:ea typeface="DejaVu Sans"/>
              </a:rPr>
              <a:t>①</a:t>
            </a:r>
            <a:endParaRPr lang="en-AU" sz="4000" b="0" strike="noStrike" spc="-1">
              <a:solidFill>
                <a:srgbClr val="000000"/>
              </a:solidFill>
              <a:latin typeface="Arial"/>
            </a:endParaRPr>
          </a:p>
        </p:txBody>
      </p:sp>
      <p:pic>
        <p:nvPicPr>
          <p:cNvPr id="25" name="Picture 24">
            <a:extLst>
              <a:ext uri="{FF2B5EF4-FFF2-40B4-BE49-F238E27FC236}">
                <a16:creationId xmlns:a16="http://schemas.microsoft.com/office/drawing/2014/main" id="{54D469F1-5334-4971-9DF0-10E09692A36D}"/>
              </a:ext>
            </a:extLst>
          </p:cNvPr>
          <p:cNvPicPr/>
          <p:nvPr/>
        </p:nvPicPr>
        <p:blipFill>
          <a:blip r:embed="rId5"/>
          <a:stretch/>
        </p:blipFill>
        <p:spPr>
          <a:xfrm>
            <a:off x="4583880" y="3407400"/>
            <a:ext cx="2166480" cy="3210840"/>
          </a:xfrm>
          <a:prstGeom prst="rect">
            <a:avLst/>
          </a:prstGeom>
          <a:ln w="0">
            <a:noFill/>
          </a:ln>
        </p:spPr>
      </p:pic>
      <p:sp>
        <p:nvSpPr>
          <p:cNvPr id="26" name="Straight Connector 25">
            <a:extLst>
              <a:ext uri="{FF2B5EF4-FFF2-40B4-BE49-F238E27FC236}">
                <a16:creationId xmlns:a16="http://schemas.microsoft.com/office/drawing/2014/main" id="{19F95781-EAA3-4039-B0BC-55D07A33160F}"/>
              </a:ext>
            </a:extLst>
          </p:cNvPr>
          <p:cNvSpPr/>
          <p:nvPr/>
        </p:nvSpPr>
        <p:spPr>
          <a:xfrm>
            <a:off x="5628960" y="4432320"/>
            <a:ext cx="360" cy="1527840"/>
          </a:xfrm>
          <a:prstGeom prst="line">
            <a:avLst/>
          </a:prstGeom>
          <a:ln w="38160">
            <a:solidFill>
              <a:srgbClr val="BBE33D"/>
            </a:solidFill>
            <a:round/>
          </a:ln>
        </p:spPr>
        <p:style>
          <a:lnRef idx="0">
            <a:scrgbClr r="0" g="0" b="0"/>
          </a:lnRef>
          <a:fillRef idx="0">
            <a:scrgbClr r="0" g="0" b="0"/>
          </a:fillRef>
          <a:effectRef idx="0">
            <a:scrgbClr r="0" g="0" b="0"/>
          </a:effectRef>
          <a:fontRef idx="minor"/>
        </p:style>
        <p:txBody>
          <a:bodyPr lIns="108720" tIns="1019520" rIns="108720" bIns="1019520" anchor="ctr" anchorCtr="1">
            <a:noAutofit/>
          </a:bodyPr>
          <a:lstStyle/>
          <a:p>
            <a:endParaRPr lang="en-AU" sz="1800" b="0" strike="noStrike" spc="-1">
              <a:solidFill>
                <a:srgbClr val="000000"/>
              </a:solidFill>
              <a:latin typeface="Arial"/>
              <a:ea typeface="DejaVu Sans"/>
            </a:endParaRPr>
          </a:p>
        </p:txBody>
      </p:sp>
      <p:sp>
        <p:nvSpPr>
          <p:cNvPr id="27" name="Straight Connector 26">
            <a:extLst>
              <a:ext uri="{FF2B5EF4-FFF2-40B4-BE49-F238E27FC236}">
                <a16:creationId xmlns:a16="http://schemas.microsoft.com/office/drawing/2014/main" id="{3E679903-3F62-4A0B-95C6-50C303BA1073}"/>
              </a:ext>
            </a:extLst>
          </p:cNvPr>
          <p:cNvSpPr/>
          <p:nvPr/>
        </p:nvSpPr>
        <p:spPr>
          <a:xfrm>
            <a:off x="5628960" y="4432320"/>
            <a:ext cx="349200" cy="1188360"/>
          </a:xfrm>
          <a:prstGeom prst="line">
            <a:avLst/>
          </a:prstGeom>
          <a:ln w="38160">
            <a:solidFill>
              <a:srgbClr val="BBE33D"/>
            </a:solidFill>
            <a:round/>
          </a:ln>
        </p:spPr>
        <p:style>
          <a:lnRef idx="0">
            <a:scrgbClr r="0" g="0" b="0"/>
          </a:lnRef>
          <a:fillRef idx="0">
            <a:scrgbClr r="0" g="0" b="0"/>
          </a:fillRef>
          <a:effectRef idx="0">
            <a:scrgbClr r="0" g="0" b="0"/>
          </a:effectRef>
          <a:fontRef idx="minor"/>
        </p:style>
        <p:txBody>
          <a:bodyPr lIns="108720" tIns="63720" rIns="108720" bIns="63720" anchor="ctr" anchorCtr="1">
            <a:noAutofit/>
          </a:bodyPr>
          <a:lstStyle/>
          <a:p>
            <a:endParaRPr lang="en-AU" sz="1800" b="0" strike="noStrike" spc="-1">
              <a:solidFill>
                <a:srgbClr val="000000"/>
              </a:solidFill>
              <a:latin typeface="Arial"/>
              <a:ea typeface="DejaVu Sans"/>
            </a:endParaRPr>
          </a:p>
        </p:txBody>
      </p:sp>
      <p:sp>
        <p:nvSpPr>
          <p:cNvPr id="28" name="Rectangle 27">
            <a:extLst>
              <a:ext uri="{FF2B5EF4-FFF2-40B4-BE49-F238E27FC236}">
                <a16:creationId xmlns:a16="http://schemas.microsoft.com/office/drawing/2014/main" id="{430A60BB-C21B-4A76-85C9-BBB5C832A070}"/>
              </a:ext>
            </a:extLst>
          </p:cNvPr>
          <p:cNvSpPr/>
          <p:nvPr/>
        </p:nvSpPr>
        <p:spPr>
          <a:xfrm>
            <a:off x="4835520" y="5019480"/>
            <a:ext cx="1798920" cy="324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spcBef>
                <a:spcPts val="1001"/>
              </a:spcBef>
            </a:pPr>
            <a:r>
              <a:rPr lang="en-AU" sz="1600" b="0" i="1" strike="noStrike" spc="-1">
                <a:solidFill>
                  <a:srgbClr val="BBE33D"/>
                </a:solidFill>
                <a:latin typeface="DejaVu Serif"/>
                <a:ea typeface="DejaVu Sans"/>
              </a:rPr>
              <a:t>θ</a:t>
            </a:r>
            <a:endParaRPr lang="en-AU" sz="1600" b="0" strike="noStrike" spc="-1">
              <a:solidFill>
                <a:srgbClr val="000000"/>
              </a:solidFill>
              <a:latin typeface="Arial"/>
            </a:endParaRPr>
          </a:p>
        </p:txBody>
      </p:sp>
      <p:sp>
        <p:nvSpPr>
          <p:cNvPr id="29" name="Rectangle 28">
            <a:extLst>
              <a:ext uri="{FF2B5EF4-FFF2-40B4-BE49-F238E27FC236}">
                <a16:creationId xmlns:a16="http://schemas.microsoft.com/office/drawing/2014/main" id="{08EC6650-BDFB-4639-AE81-B5A512FF72C0}"/>
              </a:ext>
            </a:extLst>
          </p:cNvPr>
          <p:cNvSpPr/>
          <p:nvPr/>
        </p:nvSpPr>
        <p:spPr>
          <a:xfrm>
            <a:off x="5469480" y="3407400"/>
            <a:ext cx="1798920" cy="686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AU" sz="4000" b="1" strike="noStrike" spc="-1">
                <a:solidFill>
                  <a:srgbClr val="BBE33D"/>
                </a:solidFill>
                <a:latin typeface="DejaVu Serif"/>
                <a:ea typeface="DejaVu Sans"/>
              </a:rPr>
              <a:t>②</a:t>
            </a:r>
            <a:endParaRPr lang="en-AU" sz="4000" b="0" strike="noStrike" spc="-1">
              <a:solidFill>
                <a:srgbClr val="000000"/>
              </a:solidFill>
              <a:latin typeface="Arial"/>
            </a:endParaRPr>
          </a:p>
        </p:txBody>
      </p:sp>
      <p:sp>
        <p:nvSpPr>
          <p:cNvPr id="30" name="Rectangle 29">
            <a:extLst>
              <a:ext uri="{FF2B5EF4-FFF2-40B4-BE49-F238E27FC236}">
                <a16:creationId xmlns:a16="http://schemas.microsoft.com/office/drawing/2014/main" id="{FD5950D0-8F62-499C-9532-62611C4996D6}"/>
              </a:ext>
            </a:extLst>
          </p:cNvPr>
          <p:cNvSpPr/>
          <p:nvPr/>
        </p:nvSpPr>
        <p:spPr>
          <a:xfrm>
            <a:off x="2619360" y="4845911"/>
            <a:ext cx="1964520" cy="660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AU" sz="1300" b="0" strike="noStrike" spc="-1" dirty="0">
                <a:solidFill>
                  <a:srgbClr val="000000"/>
                </a:solidFill>
                <a:latin typeface="DejaVu Serif"/>
                <a:ea typeface="DejaVu Sans"/>
              </a:rPr>
              <a:t>Masking tape was used to cover reflective surfaces of the pendulum.</a:t>
            </a:r>
            <a:endParaRPr lang="en-AU" sz="1300" b="0" strike="noStrike" spc="-1" dirty="0">
              <a:solidFill>
                <a:srgbClr val="000000"/>
              </a:solidFill>
              <a:latin typeface="Arial"/>
            </a:endParaRPr>
          </a:p>
        </p:txBody>
      </p:sp>
      <p:sp>
        <p:nvSpPr>
          <p:cNvPr id="31" name="Rectangle 30">
            <a:extLst>
              <a:ext uri="{FF2B5EF4-FFF2-40B4-BE49-F238E27FC236}">
                <a16:creationId xmlns:a16="http://schemas.microsoft.com/office/drawing/2014/main" id="{F45B38B1-1B7F-49A3-B74B-C78F30DCAB42}"/>
              </a:ext>
            </a:extLst>
          </p:cNvPr>
          <p:cNvSpPr/>
          <p:nvPr/>
        </p:nvSpPr>
        <p:spPr>
          <a:xfrm>
            <a:off x="10440000" y="1660320"/>
            <a:ext cx="1639440" cy="851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AU" sz="1300" b="0" strike="noStrike" spc="-1">
                <a:solidFill>
                  <a:srgbClr val="000000"/>
                </a:solidFill>
                <a:latin typeface="DejaVu Serif"/>
                <a:ea typeface="DejaVu Sans"/>
              </a:rPr>
              <a:t>Three trials for each set of initial conditions.</a:t>
            </a:r>
            <a:endParaRPr lang="en-AU" sz="1300" b="0" strike="noStrike" spc="-1">
              <a:solidFill>
                <a:srgbClr val="000000"/>
              </a:solidFill>
              <a:latin typeface="Arial"/>
            </a:endParaRPr>
          </a:p>
        </p:txBody>
      </p:sp>
      <p:sp>
        <p:nvSpPr>
          <p:cNvPr id="32" name="Rectangle 31">
            <a:extLst>
              <a:ext uri="{FF2B5EF4-FFF2-40B4-BE49-F238E27FC236}">
                <a16:creationId xmlns:a16="http://schemas.microsoft.com/office/drawing/2014/main" id="{F78B2083-5429-4A99-A97C-E1F8DA6EA092}"/>
              </a:ext>
            </a:extLst>
          </p:cNvPr>
          <p:cNvSpPr/>
          <p:nvPr/>
        </p:nvSpPr>
        <p:spPr>
          <a:xfrm>
            <a:off x="9082440" y="1660320"/>
            <a:ext cx="1798920" cy="686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AU" sz="4000" b="1" strike="noStrike" spc="-1">
                <a:solidFill>
                  <a:srgbClr val="BBE33D"/>
                </a:solidFill>
                <a:latin typeface="DejaVu Serif"/>
                <a:ea typeface="DejaVu Sans"/>
              </a:rPr>
              <a:t>③</a:t>
            </a:r>
            <a:endParaRPr lang="en-AU" sz="4000" b="0" strike="noStrike" spc="-1">
              <a:solidFill>
                <a:srgbClr val="000000"/>
              </a:solidFill>
              <a:latin typeface="Arial"/>
            </a:endParaRPr>
          </a:p>
        </p:txBody>
      </p:sp>
      <p:sp>
        <p:nvSpPr>
          <p:cNvPr id="33" name="Rectangle 32">
            <a:extLst>
              <a:ext uri="{FF2B5EF4-FFF2-40B4-BE49-F238E27FC236}">
                <a16:creationId xmlns:a16="http://schemas.microsoft.com/office/drawing/2014/main" id="{BE06E2D6-FA1D-458A-BC41-81F63CC3FE22}"/>
              </a:ext>
            </a:extLst>
          </p:cNvPr>
          <p:cNvSpPr/>
          <p:nvPr/>
        </p:nvSpPr>
        <p:spPr>
          <a:xfrm>
            <a:off x="8112960" y="4680000"/>
            <a:ext cx="1798920" cy="470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AU" sz="1300" b="0" strike="noStrike" spc="-1" dirty="0">
                <a:solidFill>
                  <a:srgbClr val="000000"/>
                </a:solidFill>
                <a:latin typeface="DejaVu Serif"/>
                <a:ea typeface="DejaVu Sans"/>
              </a:rPr>
              <a:t>Footage recorded at 1080p, 120 FPS.</a:t>
            </a:r>
            <a:endParaRPr lang="en-AU" sz="1300" b="0" strike="noStrike" spc="-1" dirty="0">
              <a:solidFill>
                <a:srgbClr val="000000"/>
              </a:solidFill>
              <a:latin typeface="Arial"/>
            </a:endParaRPr>
          </a:p>
        </p:txBody>
      </p:sp>
      <p:sp>
        <p:nvSpPr>
          <p:cNvPr id="34" name="Rectangle 33">
            <a:extLst>
              <a:ext uri="{FF2B5EF4-FFF2-40B4-BE49-F238E27FC236}">
                <a16:creationId xmlns:a16="http://schemas.microsoft.com/office/drawing/2014/main" id="{E550AF17-992D-426C-B004-A75B75A88643}"/>
              </a:ext>
            </a:extLst>
          </p:cNvPr>
          <p:cNvSpPr/>
          <p:nvPr/>
        </p:nvSpPr>
        <p:spPr>
          <a:xfrm>
            <a:off x="2658357" y="5748055"/>
            <a:ext cx="1964520" cy="660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AU" sz="1300" b="0" strike="noStrike" spc="-1" dirty="0">
                <a:solidFill>
                  <a:srgbClr val="000000"/>
                </a:solidFill>
                <a:latin typeface="DejaVu Serif"/>
                <a:ea typeface="DejaVu Sans"/>
              </a:rPr>
              <a:t>An angle measurement device was developed for this experiment to set the initial release angle.</a:t>
            </a:r>
            <a:endParaRPr lang="en-AU" sz="1300" b="0" strike="noStrike" spc="-1" dirty="0">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Methods – Data analysi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309E3BE-4004-4E61-B740-65935348211B}"/>
              </a:ext>
            </a:extLst>
          </p:cNvPr>
          <p:cNvPicPr>
            <a:picLocks noChangeAspect="1"/>
          </p:cNvPicPr>
          <p:nvPr/>
        </p:nvPicPr>
        <p:blipFill>
          <a:blip r:embed="rId3">
            <a:lum/>
            <a:alphaModFix/>
          </a:blip>
          <a:srcRect l="24086"/>
          <a:stretch>
            <a:fillRect/>
          </a:stretch>
        </p:blipFill>
        <p:spPr>
          <a:xfrm>
            <a:off x="0" y="0"/>
            <a:ext cx="3155760" cy="6858000"/>
          </a:xfrm>
          <a:prstGeom prst="rect">
            <a:avLst/>
          </a:prstGeom>
          <a:noFill/>
          <a:ln>
            <a:noFill/>
          </a:ln>
        </p:spPr>
      </p:pic>
      <p:sp>
        <p:nvSpPr>
          <p:cNvPr id="3" name="Title 3">
            <a:extLst>
              <a:ext uri="{FF2B5EF4-FFF2-40B4-BE49-F238E27FC236}">
                <a16:creationId xmlns:a16="http://schemas.microsoft.com/office/drawing/2014/main" id="{2E950A17-A91D-43A9-8B49-7FE6DB473B22}"/>
              </a:ext>
            </a:extLst>
          </p:cNvPr>
          <p:cNvSpPr txBox="1">
            <a:spLocks noGrp="1"/>
          </p:cNvSpPr>
          <p:nvPr>
            <p:ph type="title" idx="4294967295"/>
          </p:nvPr>
        </p:nvSpPr>
        <p:spPr>
          <a:xfrm>
            <a:off x="4574879" y="46080"/>
            <a:ext cx="5922000" cy="997919"/>
          </a:xfrm>
        </p:spPr>
        <p:txBody>
          <a:bodyPr/>
          <a:lstStyle/>
          <a:p>
            <a:pPr lvl="0"/>
            <a:r>
              <a:rPr lang="en-AU">
                <a:latin typeface="DejaVu Serif" pitchFamily="18"/>
              </a:rPr>
              <a:t>Tracking the Nodes</a:t>
            </a:r>
          </a:p>
        </p:txBody>
      </p:sp>
      <p:sp>
        <p:nvSpPr>
          <p:cNvPr id="4" name="Title 4">
            <a:extLst>
              <a:ext uri="{FF2B5EF4-FFF2-40B4-BE49-F238E27FC236}">
                <a16:creationId xmlns:a16="http://schemas.microsoft.com/office/drawing/2014/main" id="{2CD1FEE6-EFE4-4D77-9A60-AC9040F696C9}"/>
              </a:ext>
            </a:extLst>
          </p:cNvPr>
          <p:cNvSpPr txBox="1">
            <a:spLocks noGrp="1"/>
          </p:cNvSpPr>
          <p:nvPr>
            <p:ph type="title" idx="4294967295"/>
          </p:nvPr>
        </p:nvSpPr>
        <p:spPr>
          <a:xfrm>
            <a:off x="4574879" y="705960"/>
            <a:ext cx="5922000" cy="997919"/>
          </a:xfrm>
        </p:spPr>
        <p:txBody>
          <a:bodyPr/>
          <a:lstStyle/>
          <a:p>
            <a:pPr lvl="0" algn="ctr"/>
            <a:r>
              <a:rPr lang="en-AU" sz="2600" i="1">
                <a:solidFill>
                  <a:srgbClr val="333333"/>
                </a:solidFill>
                <a:latin typeface="DejaVu Serif" pitchFamily="18"/>
              </a:rPr>
              <a:t>Dealing with Motion Blur</a:t>
            </a:r>
          </a:p>
        </p:txBody>
      </p:sp>
      <p:pic>
        <p:nvPicPr>
          <p:cNvPr id="5" name="Picture 4">
            <a:extLst>
              <a:ext uri="{FF2B5EF4-FFF2-40B4-BE49-F238E27FC236}">
                <a16:creationId xmlns:a16="http://schemas.microsoft.com/office/drawing/2014/main" id="{D861FC4E-D921-453B-BA6C-FC7716F7335F}"/>
              </a:ext>
            </a:extLst>
          </p:cNvPr>
          <p:cNvPicPr>
            <a:picLocks noChangeAspect="1"/>
          </p:cNvPicPr>
          <p:nvPr/>
        </p:nvPicPr>
        <p:blipFill>
          <a:blip r:embed="rId4">
            <a:lum/>
            <a:alphaModFix/>
          </a:blip>
          <a:srcRect/>
          <a:stretch>
            <a:fillRect/>
          </a:stretch>
        </p:blipFill>
        <p:spPr>
          <a:xfrm rot="5373000">
            <a:off x="9537689" y="3020074"/>
            <a:ext cx="2749320" cy="2082240"/>
          </a:xfrm>
          <a:prstGeom prst="rect">
            <a:avLst/>
          </a:prstGeom>
          <a:noFill/>
          <a:ln>
            <a:noFill/>
          </a:ln>
        </p:spPr>
      </p:pic>
      <p:sp>
        <p:nvSpPr>
          <p:cNvPr id="6" name="TextBox 5">
            <a:extLst>
              <a:ext uri="{FF2B5EF4-FFF2-40B4-BE49-F238E27FC236}">
                <a16:creationId xmlns:a16="http://schemas.microsoft.com/office/drawing/2014/main" id="{69D5291A-AE4B-498C-AFBA-36FAE473ED43}"/>
              </a:ext>
            </a:extLst>
          </p:cNvPr>
          <p:cNvSpPr txBox="1"/>
          <p:nvPr/>
        </p:nvSpPr>
        <p:spPr>
          <a:xfrm>
            <a:off x="9939960" y="5443920"/>
            <a:ext cx="2024279" cy="852120"/>
          </a:xfrm>
          <a:prstGeom prst="rect">
            <a:avLst/>
          </a:prstGeom>
          <a:noFill/>
          <a:ln>
            <a:noFill/>
          </a:ln>
        </p:spPr>
        <p:txBody>
          <a:bodyPr vert="horz" wrap="square" lIns="90000" tIns="45000" rIns="90000" bIns="45000" anchorCtr="0" compatLnSpc="0">
            <a:spAutoFit/>
          </a:bodyPr>
          <a:lstStyle/>
          <a:p>
            <a:pPr marL="0" marR="0" lvl="0" indent="0" algn="r" rtl="0" hangingPunct="1">
              <a:lnSpc>
                <a:spcPct val="100000"/>
              </a:lnSpc>
              <a:spcBef>
                <a:spcPts val="0"/>
              </a:spcBef>
              <a:spcAft>
                <a:spcPts val="0"/>
              </a:spcAft>
              <a:buNone/>
              <a:tabLst/>
            </a:pPr>
            <a:r>
              <a:rPr lang="en-AU" sz="1300" b="0" i="0" u="none" strike="noStrike" kern="1200" cap="none" spc="0" baseline="0">
                <a:ln>
                  <a:noFill/>
                </a:ln>
                <a:solidFill>
                  <a:srgbClr val="000000"/>
                </a:solidFill>
                <a:effectLst>
                  <a:outerShdw dist="17961" dir="2700000">
                    <a:scrgbClr r="0" g="0" b="0"/>
                  </a:outerShdw>
                </a:effectLst>
                <a:highlight>
                  <a:scrgbClr r="0" g="0" b="0">
                    <a:alpha val="0"/>
                  </a:scrgbClr>
                </a:highlight>
                <a:latin typeface="DejaVu Serif" pitchFamily="18"/>
                <a:ea typeface="Noto Sans CJK SC" pitchFamily="2"/>
                <a:cs typeface="Lohit Devanagari" pitchFamily="2"/>
              </a:rPr>
              <a:t>Online blur removers refused to help.</a:t>
            </a:r>
          </a:p>
        </p:txBody>
      </p:sp>
      <p:pic>
        <p:nvPicPr>
          <p:cNvPr id="7" name="Picture 6">
            <a:extLst>
              <a:ext uri="{FF2B5EF4-FFF2-40B4-BE49-F238E27FC236}">
                <a16:creationId xmlns:a16="http://schemas.microsoft.com/office/drawing/2014/main" id="{2F57793C-BD94-484C-A314-D0B76677B3F3}"/>
              </a:ext>
            </a:extLst>
          </p:cNvPr>
          <p:cNvPicPr>
            <a:picLocks noChangeAspect="1"/>
          </p:cNvPicPr>
          <p:nvPr/>
        </p:nvPicPr>
        <p:blipFill>
          <a:blip r:embed="rId5">
            <a:lum/>
            <a:alphaModFix/>
          </a:blip>
          <a:srcRect/>
          <a:stretch>
            <a:fillRect/>
          </a:stretch>
        </p:blipFill>
        <p:spPr>
          <a:xfrm>
            <a:off x="3327479" y="1478160"/>
            <a:ext cx="2509920" cy="2569680"/>
          </a:xfrm>
          <a:prstGeom prst="rect">
            <a:avLst/>
          </a:prstGeom>
          <a:noFill/>
          <a:ln>
            <a:noFill/>
          </a:ln>
        </p:spPr>
      </p:pic>
      <p:pic>
        <p:nvPicPr>
          <p:cNvPr id="8" name="Picture 7">
            <a:extLst>
              <a:ext uri="{FF2B5EF4-FFF2-40B4-BE49-F238E27FC236}">
                <a16:creationId xmlns:a16="http://schemas.microsoft.com/office/drawing/2014/main" id="{D3A7BF0A-C216-4F4A-8A5D-4CFD51762986}"/>
              </a:ext>
            </a:extLst>
          </p:cNvPr>
          <p:cNvPicPr>
            <a:picLocks noChangeAspect="1"/>
          </p:cNvPicPr>
          <p:nvPr/>
        </p:nvPicPr>
        <p:blipFill>
          <a:blip r:embed="rId6">
            <a:lum/>
            <a:alphaModFix/>
          </a:blip>
          <a:srcRect/>
          <a:stretch>
            <a:fillRect/>
          </a:stretch>
        </p:blipFill>
        <p:spPr>
          <a:xfrm>
            <a:off x="3314160" y="4186079"/>
            <a:ext cx="3570479" cy="2527200"/>
          </a:xfrm>
          <a:prstGeom prst="rect">
            <a:avLst/>
          </a:prstGeom>
          <a:noFill/>
          <a:ln>
            <a:noFill/>
          </a:ln>
        </p:spPr>
      </p:pic>
      <p:pic>
        <p:nvPicPr>
          <p:cNvPr id="9" name="Picture 8">
            <a:extLst>
              <a:ext uri="{FF2B5EF4-FFF2-40B4-BE49-F238E27FC236}">
                <a16:creationId xmlns:a16="http://schemas.microsoft.com/office/drawing/2014/main" id="{554D5EA2-446C-43C3-94B7-BCEA25A38D1F}"/>
              </a:ext>
            </a:extLst>
          </p:cNvPr>
          <p:cNvPicPr>
            <a:picLocks noChangeAspect="1"/>
          </p:cNvPicPr>
          <p:nvPr/>
        </p:nvPicPr>
        <p:blipFill>
          <a:blip r:embed="rId7">
            <a:lum/>
            <a:alphaModFix/>
          </a:blip>
          <a:srcRect l="20341" r="9900"/>
          <a:stretch>
            <a:fillRect/>
          </a:stretch>
        </p:blipFill>
        <p:spPr>
          <a:xfrm rot="5409000">
            <a:off x="5708612" y="1734848"/>
            <a:ext cx="2545200" cy="2052360"/>
          </a:xfrm>
          <a:prstGeom prst="rect">
            <a:avLst/>
          </a:prstGeom>
          <a:noFill/>
          <a:ln>
            <a:noFill/>
          </a:ln>
        </p:spPr>
      </p:pic>
      <p:pic>
        <p:nvPicPr>
          <p:cNvPr id="10" name="Picture 9">
            <a:extLst>
              <a:ext uri="{FF2B5EF4-FFF2-40B4-BE49-F238E27FC236}">
                <a16:creationId xmlns:a16="http://schemas.microsoft.com/office/drawing/2014/main" id="{A0646A2D-6721-4A86-8B5B-96DD064C0B0D}"/>
              </a:ext>
            </a:extLst>
          </p:cNvPr>
          <p:cNvPicPr>
            <a:picLocks noChangeAspect="1"/>
          </p:cNvPicPr>
          <p:nvPr/>
        </p:nvPicPr>
        <p:blipFill>
          <a:blip r:embed="rId8">
            <a:lum/>
            <a:alphaModFix/>
          </a:blip>
          <a:srcRect/>
          <a:stretch>
            <a:fillRect/>
          </a:stretch>
        </p:blipFill>
        <p:spPr>
          <a:xfrm rot="5386800">
            <a:off x="7063709" y="4112277"/>
            <a:ext cx="2510280" cy="2628360"/>
          </a:xfrm>
          <a:prstGeom prst="rect">
            <a:avLst/>
          </a:prstGeom>
          <a:noFill/>
          <a:ln>
            <a:noFill/>
          </a:ln>
        </p:spPr>
      </p:pic>
      <p:sp>
        <p:nvSpPr>
          <p:cNvPr id="11" name="TextBox 10">
            <a:extLst>
              <a:ext uri="{FF2B5EF4-FFF2-40B4-BE49-F238E27FC236}">
                <a16:creationId xmlns:a16="http://schemas.microsoft.com/office/drawing/2014/main" id="{96A1D11B-448A-4DA9-AAC3-3C49FF13041A}"/>
              </a:ext>
            </a:extLst>
          </p:cNvPr>
          <p:cNvSpPr txBox="1"/>
          <p:nvPr/>
        </p:nvSpPr>
        <p:spPr>
          <a:xfrm>
            <a:off x="8010720" y="1485359"/>
            <a:ext cx="2117880" cy="1233000"/>
          </a:xfrm>
          <a:prstGeom prst="rect">
            <a:avLst/>
          </a:prstGeom>
          <a:noFill/>
          <a:ln>
            <a:noFill/>
          </a:ln>
        </p:spPr>
        <p:txBody>
          <a:bodyPr vert="horz" wrap="square" lIns="90000" tIns="45000" rIns="90000" bIns="45000" anchorCtr="0" compatLnSpc="0">
            <a:spAutoFit/>
          </a:bodyPr>
          <a:lstStyle/>
          <a:p>
            <a:pPr marL="0" marR="0" lvl="0" indent="0" algn="l" rtl="0" hangingPunct="1">
              <a:lnSpc>
                <a:spcPct val="100000"/>
              </a:lnSpc>
              <a:spcBef>
                <a:spcPts val="0"/>
              </a:spcBef>
              <a:spcAft>
                <a:spcPts val="0"/>
              </a:spcAft>
              <a:buNone/>
              <a:tabLst/>
            </a:pPr>
            <a:r>
              <a:rPr lang="en-AU" sz="1300" b="0" i="0" u="none" strike="noStrike" kern="1200" cap="none" spc="0" baseline="0">
                <a:ln>
                  <a:noFill/>
                </a:ln>
                <a:solidFill>
                  <a:srgbClr val="000000"/>
                </a:solidFill>
                <a:effectLst>
                  <a:outerShdw dist="17961" dir="2700000">
                    <a:scrgbClr r="0" g="0" b="0"/>
                  </a:outerShdw>
                </a:effectLst>
                <a:highlight>
                  <a:scrgbClr r="0" g="0" b="0">
                    <a:alpha val="0"/>
                  </a:scrgbClr>
                </a:highlight>
                <a:latin typeface="DejaVu Serif" pitchFamily="18"/>
                <a:ea typeface="Noto Sans CJK SC" pitchFamily="2"/>
                <a:cs typeface="Lohit Devanagari" pitchFamily="2"/>
              </a:rPr>
              <a:t>Can you see any blue in there? I can’t see any blue in there.</a:t>
            </a:r>
          </a:p>
        </p:txBody>
      </p:sp>
      <p:sp>
        <p:nvSpPr>
          <p:cNvPr id="12" name="TextBox 11">
            <a:extLst>
              <a:ext uri="{FF2B5EF4-FFF2-40B4-BE49-F238E27FC236}">
                <a16:creationId xmlns:a16="http://schemas.microsoft.com/office/drawing/2014/main" id="{2CE2817D-7B71-4AD5-B657-1DEB579EF141}"/>
              </a:ext>
            </a:extLst>
          </p:cNvPr>
          <p:cNvSpPr txBox="1"/>
          <p:nvPr/>
        </p:nvSpPr>
        <p:spPr>
          <a:xfrm>
            <a:off x="2120040" y="3212640"/>
            <a:ext cx="1243440" cy="1042559"/>
          </a:xfrm>
          <a:prstGeom prst="rect">
            <a:avLst/>
          </a:prstGeom>
          <a:noFill/>
          <a:ln>
            <a:noFill/>
          </a:ln>
        </p:spPr>
        <p:txBody>
          <a:bodyPr vert="horz" wrap="square" lIns="90000" tIns="45000" rIns="90000" bIns="45000" anchorCtr="0" compatLnSpc="0">
            <a:spAutoFit/>
          </a:bodyPr>
          <a:lstStyle/>
          <a:p>
            <a:pPr marL="0" marR="0" lvl="0" indent="0" algn="r" rtl="0" hangingPunct="1">
              <a:lnSpc>
                <a:spcPct val="100000"/>
              </a:lnSpc>
              <a:spcBef>
                <a:spcPts val="0"/>
              </a:spcBef>
              <a:spcAft>
                <a:spcPts val="0"/>
              </a:spcAft>
              <a:buNone/>
              <a:tabLst/>
            </a:pPr>
            <a:r>
              <a:rPr lang="en-AU" sz="1300" b="0" i="0" u="none" strike="noStrike" kern="1200" cap="none" spc="0" baseline="0">
                <a:ln>
                  <a:noFill/>
                </a:ln>
                <a:solidFill>
                  <a:srgbClr val="000000"/>
                </a:solidFill>
                <a:effectLst>
                  <a:outerShdw dist="17961" dir="2700000">
                    <a:scrgbClr r="0" g="0" b="0"/>
                  </a:outerShdw>
                </a:effectLst>
                <a:highlight>
                  <a:scrgbClr r="0" g="0" b="0">
                    <a:alpha val="0"/>
                  </a:scrgbClr>
                </a:highlight>
                <a:latin typeface="DejaVu Serif" pitchFamily="18"/>
                <a:ea typeface="Noto Sans CJK SC" pitchFamily="2"/>
                <a:cs typeface="Lohit Devanagari" pitchFamily="2"/>
              </a:rPr>
              <a:t>Low angle tracking was possible at 24 FPS.</a:t>
            </a:r>
          </a:p>
        </p:txBody>
      </p:sp>
      <p:sp>
        <p:nvSpPr>
          <p:cNvPr id="13" name="TextBox 12">
            <a:extLst>
              <a:ext uri="{FF2B5EF4-FFF2-40B4-BE49-F238E27FC236}">
                <a16:creationId xmlns:a16="http://schemas.microsoft.com/office/drawing/2014/main" id="{09F4BC97-46A4-4904-8522-1AC890137C5F}"/>
              </a:ext>
            </a:extLst>
          </p:cNvPr>
          <p:cNvSpPr txBox="1"/>
          <p:nvPr/>
        </p:nvSpPr>
        <p:spPr>
          <a:xfrm>
            <a:off x="3314160" y="4240079"/>
            <a:ext cx="1499759" cy="739799"/>
          </a:xfrm>
          <a:prstGeom prst="rect">
            <a:avLst/>
          </a:prstGeom>
          <a:noFill/>
          <a:ln>
            <a:noFill/>
          </a:ln>
        </p:spPr>
        <p:txBody>
          <a:bodyPr vert="horz" wrap="square" lIns="90000" tIns="45000" rIns="90000" bIns="45000" anchorCtr="0" compatLnSpc="0">
            <a:spAutoFit/>
          </a:bodyPr>
          <a:lstStyle/>
          <a:p>
            <a:pPr marL="0" marR="0" lvl="0" indent="0" algn="l" rtl="0" hangingPunct="1">
              <a:lnSpc>
                <a:spcPct val="100000"/>
              </a:lnSpc>
              <a:spcBef>
                <a:spcPts val="0"/>
              </a:spcBef>
              <a:spcAft>
                <a:spcPts val="0"/>
              </a:spcAft>
              <a:buNone/>
              <a:tabLst/>
            </a:pPr>
            <a:r>
              <a:rPr lang="en-AU" sz="1300" b="0" i="0" u="none" strike="noStrike" kern="1200" cap="none" spc="0" baseline="0">
                <a:ln>
                  <a:noFill/>
                </a:ln>
                <a:solidFill>
                  <a:srgbClr val="EEEEEE"/>
                </a:solidFill>
                <a:effectLst>
                  <a:outerShdw dist="17961" dir="2700000">
                    <a:scrgbClr r="0" g="0" b="0"/>
                  </a:outerShdw>
                </a:effectLst>
                <a:highlight>
                  <a:scrgbClr r="0" g="0" b="0">
                    <a:alpha val="0"/>
                  </a:scrgbClr>
                </a:highlight>
                <a:latin typeface="DejaVu Serif" pitchFamily="18"/>
                <a:ea typeface="Noto Sans CJK SC" pitchFamily="2"/>
                <a:cs typeface="Lohit Devanagari" pitchFamily="2"/>
              </a:rPr>
              <a:t>Hard to track fast motions.</a:t>
            </a:r>
          </a:p>
        </p:txBody>
      </p:sp>
      <p:sp>
        <p:nvSpPr>
          <p:cNvPr id="14" name="TextBox 13">
            <a:extLst>
              <a:ext uri="{FF2B5EF4-FFF2-40B4-BE49-F238E27FC236}">
                <a16:creationId xmlns:a16="http://schemas.microsoft.com/office/drawing/2014/main" id="{D1C160D6-7432-4C19-B106-85814DBE6321}"/>
              </a:ext>
            </a:extLst>
          </p:cNvPr>
          <p:cNvSpPr txBox="1"/>
          <p:nvPr/>
        </p:nvSpPr>
        <p:spPr>
          <a:xfrm>
            <a:off x="8147880" y="3504600"/>
            <a:ext cx="1490040" cy="661680"/>
          </a:xfrm>
          <a:prstGeom prst="rect">
            <a:avLst/>
          </a:prstGeom>
          <a:noFill/>
          <a:ln>
            <a:noFill/>
          </a:ln>
        </p:spPr>
        <p:txBody>
          <a:bodyPr vert="horz" wrap="square" lIns="90000" tIns="45000" rIns="90000" bIns="45000" anchorCtr="0" compatLnSpc="0">
            <a:spAutoFit/>
          </a:bodyPr>
          <a:lstStyle/>
          <a:p>
            <a:pPr marL="0" marR="0" lvl="0" indent="0" algn="r" rtl="0" hangingPunct="1">
              <a:lnSpc>
                <a:spcPct val="100000"/>
              </a:lnSpc>
              <a:spcBef>
                <a:spcPts val="0"/>
              </a:spcBef>
              <a:spcAft>
                <a:spcPts val="0"/>
              </a:spcAft>
              <a:buNone/>
              <a:tabLst/>
            </a:pPr>
            <a:r>
              <a:rPr lang="en-AU" sz="1300" b="0" i="0" u="none" strike="noStrike" kern="1200" cap="none" spc="0" baseline="0">
                <a:ln>
                  <a:noFill/>
                </a:ln>
                <a:solidFill>
                  <a:srgbClr val="000000"/>
                </a:solidFill>
                <a:effectLst>
                  <a:outerShdw dist="17961" dir="2700000">
                    <a:scrgbClr r="0" g="0" b="0"/>
                  </a:outerShdw>
                </a:effectLst>
                <a:highlight>
                  <a:scrgbClr r="0" g="0" b="0">
                    <a:alpha val="0"/>
                  </a:scrgbClr>
                </a:highlight>
                <a:latin typeface="DejaVu Serif" pitchFamily="18"/>
                <a:ea typeface="Noto Sans CJK SC" pitchFamily="2"/>
                <a:cs typeface="Lohit Devanagari" pitchFamily="2"/>
              </a:rPr>
              <a:t>Background objects made things difficult.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page6">
    <p:spTree>
      <p:nvGrpSpPr>
        <p:cNvPr id="1" name=""/>
        <p:cNvGrpSpPr/>
        <p:nvPr/>
      </p:nvGrpSpPr>
      <p:grpSpPr>
        <a:xfrm>
          <a:off x="0" y="0"/>
          <a:ext cx="0" cy="0"/>
          <a:chOff x="0" y="0"/>
          <a:chExt cx="0" cy="0"/>
        </a:xfrm>
      </p:grpSpPr>
      <p:sp>
        <p:nvSpPr>
          <p:cNvPr id="2" name="Title 5">
            <a:extLst>
              <a:ext uri="{FF2B5EF4-FFF2-40B4-BE49-F238E27FC236}">
                <a16:creationId xmlns:a16="http://schemas.microsoft.com/office/drawing/2014/main" id="{4DD760A9-178D-46FC-A3C0-63384DC35CD5}"/>
              </a:ext>
            </a:extLst>
          </p:cNvPr>
          <p:cNvSpPr txBox="1">
            <a:spLocks noGrp="1"/>
          </p:cNvSpPr>
          <p:nvPr>
            <p:ph type="title" idx="4294967295"/>
          </p:nvPr>
        </p:nvSpPr>
        <p:spPr>
          <a:xfrm>
            <a:off x="3134879" y="46440"/>
            <a:ext cx="5922000" cy="997919"/>
          </a:xfrm>
        </p:spPr>
        <p:txBody>
          <a:bodyPr/>
          <a:lstStyle/>
          <a:p>
            <a:pPr lvl="0"/>
            <a:r>
              <a:rPr lang="en-AU">
                <a:solidFill>
                  <a:srgbClr val="FFFFFF"/>
                </a:solidFill>
                <a:latin typeface="DejaVu Serif" pitchFamily="18"/>
              </a:rPr>
              <a:t>Tracking the Nodes</a:t>
            </a:r>
          </a:p>
        </p:txBody>
      </p:sp>
      <p:sp>
        <p:nvSpPr>
          <p:cNvPr id="3" name="Title 6">
            <a:extLst>
              <a:ext uri="{FF2B5EF4-FFF2-40B4-BE49-F238E27FC236}">
                <a16:creationId xmlns:a16="http://schemas.microsoft.com/office/drawing/2014/main" id="{7D704076-045D-4798-B53A-B826F67116EC}"/>
              </a:ext>
            </a:extLst>
          </p:cNvPr>
          <p:cNvSpPr txBox="1">
            <a:spLocks noGrp="1"/>
          </p:cNvSpPr>
          <p:nvPr>
            <p:ph type="title" idx="4294967295"/>
          </p:nvPr>
        </p:nvSpPr>
        <p:spPr>
          <a:xfrm>
            <a:off x="3134879" y="706320"/>
            <a:ext cx="5922000" cy="997919"/>
          </a:xfrm>
        </p:spPr>
        <p:txBody>
          <a:bodyPr/>
          <a:lstStyle/>
          <a:p>
            <a:pPr lvl="0" algn="ctr"/>
            <a:r>
              <a:rPr lang="en-AU" sz="2600" i="1">
                <a:solidFill>
                  <a:srgbClr val="B2B2B2"/>
                </a:solidFill>
                <a:latin typeface="DejaVu Serif" pitchFamily="18"/>
              </a:rPr>
              <a:t>Retake of data at 120 FPS.</a:t>
            </a:r>
          </a:p>
        </p:txBody>
      </p:sp>
      <p:sp>
        <p:nvSpPr>
          <p:cNvPr id="4" name="Content Placeholder 7">
            <a:extLst>
              <a:ext uri="{FF2B5EF4-FFF2-40B4-BE49-F238E27FC236}">
                <a16:creationId xmlns:a16="http://schemas.microsoft.com/office/drawing/2014/main" id="{2CADBAEC-AE70-477F-96F3-5C609F67DB8D}"/>
              </a:ext>
            </a:extLst>
          </p:cNvPr>
          <p:cNvSpPr txBox="1">
            <a:spLocks noGrp="1"/>
          </p:cNvSpPr>
          <p:nvPr>
            <p:ph type="body" idx="4294967295"/>
          </p:nvPr>
        </p:nvSpPr>
        <p:spPr>
          <a:xfrm>
            <a:off x="0" y="1923480"/>
            <a:ext cx="2131560" cy="864000"/>
          </a:xfrm>
        </p:spPr>
        <p:txBody>
          <a:bodyPr/>
          <a:lstStyle/>
          <a:p>
            <a:pPr lvl="0">
              <a:buNone/>
            </a:pPr>
            <a:r>
              <a:rPr lang="en-AU" sz="2100" i="1">
                <a:solidFill>
                  <a:srgbClr val="069A2E"/>
                </a:solidFill>
                <a:latin typeface="DejaVu Serif" pitchFamily="18"/>
              </a:rPr>
              <a:t>No more blur!</a:t>
            </a:r>
          </a:p>
          <a:p>
            <a:pPr lvl="0">
              <a:buNone/>
            </a:pPr>
            <a:endParaRPr lang="en-AU">
              <a:solidFill>
                <a:srgbClr val="069A2E"/>
              </a:solidFill>
            </a:endParaRPr>
          </a:p>
        </p:txBody>
      </p:sp>
      <p:sp>
        <p:nvSpPr>
          <p:cNvPr id="5" name="Content Placeholder 8">
            <a:extLst>
              <a:ext uri="{FF2B5EF4-FFF2-40B4-BE49-F238E27FC236}">
                <a16:creationId xmlns:a16="http://schemas.microsoft.com/office/drawing/2014/main" id="{1A861938-DB90-405E-8E8C-8AC37CD132EC}"/>
              </a:ext>
            </a:extLst>
          </p:cNvPr>
          <p:cNvSpPr txBox="1">
            <a:spLocks noGrp="1"/>
          </p:cNvSpPr>
          <p:nvPr>
            <p:ph type="body" idx="4294967295"/>
          </p:nvPr>
        </p:nvSpPr>
        <p:spPr>
          <a:xfrm>
            <a:off x="544320" y="2401200"/>
            <a:ext cx="2284560" cy="1473480"/>
          </a:xfrm>
        </p:spPr>
        <p:txBody>
          <a:bodyPr/>
          <a:lstStyle/>
          <a:p>
            <a:pPr lvl="0" algn="ctr">
              <a:buNone/>
            </a:pPr>
            <a:r>
              <a:rPr lang="en-AU" sz="1800" i="1">
                <a:solidFill>
                  <a:srgbClr val="069A2E"/>
                </a:solidFill>
                <a:latin typeface="DejaVu Serif" pitchFamily="18"/>
              </a:rPr>
              <a:t>Tracking worked easily using  OpenCV + Python.</a:t>
            </a:r>
          </a:p>
          <a:p>
            <a:pPr lvl="0" algn="ctr">
              <a:buNone/>
            </a:pPr>
            <a:endParaRPr lang="en-AU"/>
          </a:p>
        </p:txBody>
      </p:sp>
      <p:pic>
        <p:nvPicPr>
          <p:cNvPr id="6" name="Media object 1">
            <a:extLst>
              <a:ext uri="{FF2B5EF4-FFF2-40B4-BE49-F238E27FC236}">
                <a16:creationId xmlns:a16="http://schemas.microsoft.com/office/drawing/2014/main" id="{1B99DE2F-4370-49B0-ACE0-BC3889E8FEC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72840" y="1290240"/>
            <a:ext cx="5446440" cy="5328000"/>
          </a:xfrm>
          <a:prstGeom prst="rect">
            <a:avLst/>
          </a:prstGeom>
          <a:solidFill>
            <a:srgbClr val="729FCF"/>
          </a:solidFill>
          <a:ln w="0">
            <a:solidFill>
              <a:srgbClr val="3465A4"/>
            </a:solidFill>
            <a:prstDash val="soli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page7">
    <p:spTree>
      <p:nvGrpSpPr>
        <p:cNvPr id="1" name=""/>
        <p:cNvGrpSpPr/>
        <p:nvPr/>
      </p:nvGrpSpPr>
      <p:grpSpPr>
        <a:xfrm>
          <a:off x="0" y="0"/>
          <a:ext cx="0" cy="0"/>
          <a:chOff x="0" y="0"/>
          <a:chExt cx="0" cy="0"/>
        </a:xfrm>
      </p:grpSpPr>
      <p:sp>
        <p:nvSpPr>
          <p:cNvPr id="2" name="Title 13">
            <a:extLst>
              <a:ext uri="{FF2B5EF4-FFF2-40B4-BE49-F238E27FC236}">
                <a16:creationId xmlns:a16="http://schemas.microsoft.com/office/drawing/2014/main" id="{2588B3FF-E14C-4D84-8970-D27008D1CF83}"/>
              </a:ext>
            </a:extLst>
          </p:cNvPr>
          <p:cNvSpPr txBox="1">
            <a:spLocks noGrp="1"/>
          </p:cNvSpPr>
          <p:nvPr>
            <p:ph type="title" idx="4294967295"/>
          </p:nvPr>
        </p:nvSpPr>
        <p:spPr>
          <a:xfrm>
            <a:off x="3134879" y="514080"/>
            <a:ext cx="5922000" cy="997919"/>
          </a:xfrm>
        </p:spPr>
        <p:txBody>
          <a:bodyPr/>
          <a:lstStyle/>
          <a:p>
            <a:pPr lvl="0" algn="ctr"/>
            <a:r>
              <a:rPr lang="en-AU">
                <a:effectLst>
                  <a:outerShdw dist="17961" dir="2700000">
                    <a:scrgbClr r="0" g="0" b="0"/>
                  </a:outerShdw>
                </a:effectLst>
                <a:latin typeface="DejaVu Serif" pitchFamily="18"/>
              </a:rPr>
              <a:t>Cleaning the data</a:t>
            </a:r>
          </a:p>
        </p:txBody>
      </p:sp>
      <p:pic>
        <p:nvPicPr>
          <p:cNvPr id="3" name="Picture 2">
            <a:extLst>
              <a:ext uri="{FF2B5EF4-FFF2-40B4-BE49-F238E27FC236}">
                <a16:creationId xmlns:a16="http://schemas.microsoft.com/office/drawing/2014/main" id="{F686F5F5-8B0B-4848-B9B9-A1B986D382BC}"/>
              </a:ext>
            </a:extLst>
          </p:cNvPr>
          <p:cNvPicPr>
            <a:picLocks noChangeAspect="1"/>
          </p:cNvPicPr>
          <p:nvPr/>
        </p:nvPicPr>
        <p:blipFill>
          <a:blip r:embed="rId3">
            <a:lum/>
            <a:alphaModFix/>
          </a:blip>
          <a:srcRect/>
          <a:stretch>
            <a:fillRect/>
          </a:stretch>
        </p:blipFill>
        <p:spPr>
          <a:xfrm>
            <a:off x="549000" y="2406600"/>
            <a:ext cx="2569680" cy="2655360"/>
          </a:xfrm>
          <a:prstGeom prst="rect">
            <a:avLst/>
          </a:prstGeom>
          <a:noFill/>
          <a:ln>
            <a:noFill/>
          </a:ln>
        </p:spPr>
      </p:pic>
      <p:pic>
        <p:nvPicPr>
          <p:cNvPr id="4" name="Picture 3">
            <a:extLst>
              <a:ext uri="{FF2B5EF4-FFF2-40B4-BE49-F238E27FC236}">
                <a16:creationId xmlns:a16="http://schemas.microsoft.com/office/drawing/2014/main" id="{39CFCF79-CC2B-4E79-8FC4-87F2B773CB4C}"/>
              </a:ext>
            </a:extLst>
          </p:cNvPr>
          <p:cNvPicPr>
            <a:picLocks noChangeAspect="1"/>
          </p:cNvPicPr>
          <p:nvPr/>
        </p:nvPicPr>
        <p:blipFill>
          <a:blip r:embed="rId4">
            <a:lum/>
            <a:alphaModFix/>
          </a:blip>
          <a:srcRect/>
          <a:stretch>
            <a:fillRect/>
          </a:stretch>
        </p:blipFill>
        <p:spPr>
          <a:xfrm>
            <a:off x="3594240" y="2387520"/>
            <a:ext cx="2557080" cy="2653560"/>
          </a:xfrm>
          <a:prstGeom prst="rect">
            <a:avLst/>
          </a:prstGeom>
          <a:noFill/>
          <a:ln>
            <a:noFill/>
          </a:ln>
        </p:spPr>
      </p:pic>
      <p:pic>
        <p:nvPicPr>
          <p:cNvPr id="5" name="Picture 4">
            <a:extLst>
              <a:ext uri="{FF2B5EF4-FFF2-40B4-BE49-F238E27FC236}">
                <a16:creationId xmlns:a16="http://schemas.microsoft.com/office/drawing/2014/main" id="{1414FA5D-C090-4B8D-ADDA-9E611AEA0332}"/>
              </a:ext>
            </a:extLst>
          </p:cNvPr>
          <p:cNvPicPr>
            <a:picLocks noChangeAspect="1"/>
          </p:cNvPicPr>
          <p:nvPr/>
        </p:nvPicPr>
        <p:blipFill>
          <a:blip r:embed="rId5">
            <a:lum/>
            <a:alphaModFix/>
          </a:blip>
          <a:srcRect/>
          <a:stretch>
            <a:fillRect/>
          </a:stretch>
        </p:blipFill>
        <p:spPr>
          <a:xfrm>
            <a:off x="7078680" y="2403720"/>
            <a:ext cx="2546280" cy="2647800"/>
          </a:xfrm>
          <a:prstGeom prst="rect">
            <a:avLst/>
          </a:prstGeom>
          <a:noFill/>
          <a:ln>
            <a:noFill/>
          </a:ln>
        </p:spPr>
      </p:pic>
      <p:pic>
        <p:nvPicPr>
          <p:cNvPr id="6" name="Picture 5">
            <a:extLst>
              <a:ext uri="{FF2B5EF4-FFF2-40B4-BE49-F238E27FC236}">
                <a16:creationId xmlns:a16="http://schemas.microsoft.com/office/drawing/2014/main" id="{A336E1A0-B560-49EB-8BE2-08236ACC8455}"/>
              </a:ext>
            </a:extLst>
          </p:cNvPr>
          <p:cNvPicPr>
            <a:picLocks noChangeAspect="1"/>
          </p:cNvPicPr>
          <p:nvPr/>
        </p:nvPicPr>
        <p:blipFill>
          <a:blip r:embed="rId6">
            <a:lum/>
            <a:alphaModFix/>
          </a:blip>
          <a:srcRect/>
          <a:stretch>
            <a:fillRect/>
          </a:stretch>
        </p:blipFill>
        <p:spPr>
          <a:xfrm>
            <a:off x="10874160" y="3247559"/>
            <a:ext cx="702720" cy="951120"/>
          </a:xfrm>
          <a:prstGeom prst="rect">
            <a:avLst/>
          </a:prstGeom>
          <a:noFill/>
          <a:ln>
            <a:noFill/>
          </a:ln>
        </p:spPr>
      </p:pic>
      <p:sp>
        <p:nvSpPr>
          <p:cNvPr id="7" name="Freeform: Shape 6">
            <a:extLst>
              <a:ext uri="{FF2B5EF4-FFF2-40B4-BE49-F238E27FC236}">
                <a16:creationId xmlns:a16="http://schemas.microsoft.com/office/drawing/2014/main" id="{D1FC8E2C-EC8D-4DC4-99E7-51B384594423}"/>
              </a:ext>
            </a:extLst>
          </p:cNvPr>
          <p:cNvSpPr/>
          <p:nvPr/>
        </p:nvSpPr>
        <p:spPr>
          <a:xfrm>
            <a:off x="2310480" y="3626280"/>
            <a:ext cx="1869839" cy="207360"/>
          </a:xfrm>
          <a:custGeom>
            <a:avLst>
              <a:gd name="f0" fmla="val 16200"/>
              <a:gd name="f1" fmla="val 5400"/>
            </a:avLst>
            <a:gdLst>
              <a:gd name="f2" fmla="val w"/>
              <a:gd name="f3" fmla="val h"/>
              <a:gd name="f4" fmla="val 0"/>
              <a:gd name="f5" fmla="val 21600"/>
              <a:gd name="f6" fmla="val 10800"/>
              <a:gd name="f7" fmla="*/ f2 1 21600"/>
              <a:gd name="f8" fmla="*/ f3 1 21600"/>
              <a:gd name="f9" fmla="pin 0 f0 21600"/>
              <a:gd name="f10" fmla="pin 0 f1 10800"/>
              <a:gd name="f11" fmla="val f10"/>
              <a:gd name="f12" fmla="val f9"/>
              <a:gd name="f13" fmla="+- 21600 0 f10"/>
              <a:gd name="f14" fmla="*/ f9 f7 1"/>
              <a:gd name="f15" fmla="*/ f10 f8 1"/>
              <a:gd name="f16" fmla="*/ 0 f7 1"/>
              <a:gd name="f17" fmla="+- 21600 0 f12"/>
              <a:gd name="f18" fmla="*/ f13 f8 1"/>
              <a:gd name="f19" fmla="*/ f11 f8 1"/>
              <a:gd name="f20" fmla="*/ f17 f11 1"/>
              <a:gd name="f21" fmla="*/ f20 1 10800"/>
              <a:gd name="f22" fmla="+- f12 f21 0"/>
              <a:gd name="f23" fmla="*/ f22 f7 1"/>
            </a:gdLst>
            <a:ahLst>
              <a:ahXY gdRefX="f0" minX="f4" maxX="f5" gdRefY="f1" minY="f4" maxY="f6">
                <a:pos x="f14" y="f15"/>
              </a:ahXY>
            </a:ahLst>
            <a:cxnLst>
              <a:cxn ang="3cd4">
                <a:pos x="hc" y="t"/>
              </a:cxn>
              <a:cxn ang="0">
                <a:pos x="r" y="vc"/>
              </a:cxn>
              <a:cxn ang="cd4">
                <a:pos x="hc" y="b"/>
              </a:cxn>
              <a:cxn ang="cd2">
                <a:pos x="l" y="vc"/>
              </a:cxn>
            </a:cxnLst>
            <a:rect l="f16" t="f19" r="f23" b="f18"/>
            <a:pathLst>
              <a:path w="21600" h="21600">
                <a:moveTo>
                  <a:pt x="f4" y="f11"/>
                </a:moveTo>
                <a:lnTo>
                  <a:pt x="f12" y="f11"/>
                </a:lnTo>
                <a:lnTo>
                  <a:pt x="f12" y="f4"/>
                </a:lnTo>
                <a:lnTo>
                  <a:pt x="f5" y="f6"/>
                </a:lnTo>
                <a:lnTo>
                  <a:pt x="f12" y="f5"/>
                </a:lnTo>
                <a:lnTo>
                  <a:pt x="f12" y="f13"/>
                </a:lnTo>
                <a:lnTo>
                  <a:pt x="f4" y="f13"/>
                </a:lnTo>
                <a:close/>
              </a:path>
            </a:pathLst>
          </a:custGeom>
          <a:solidFill>
            <a:srgbClr val="E24400"/>
          </a:solidFill>
          <a:ln w="36000">
            <a:solidFill>
              <a:srgbClr val="712200"/>
            </a:solidFill>
            <a:prstDash val="solid"/>
          </a:ln>
        </p:spPr>
        <p:txBody>
          <a:bodyPr vert="horz" wrap="square" lIns="108000" tIns="63000" rIns="108000" bIns="63000" anchor="ctr" anchorCtr="0" compatLnSpc="0">
            <a:noAutofit/>
          </a:bodyPr>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8" name="Freeform: Shape 7">
            <a:extLst>
              <a:ext uri="{FF2B5EF4-FFF2-40B4-BE49-F238E27FC236}">
                <a16:creationId xmlns:a16="http://schemas.microsoft.com/office/drawing/2014/main" id="{117A0997-67F8-4D58-8989-A10F637B691F}"/>
              </a:ext>
            </a:extLst>
          </p:cNvPr>
          <p:cNvSpPr/>
          <p:nvPr/>
        </p:nvSpPr>
        <p:spPr>
          <a:xfrm>
            <a:off x="5573520" y="3607559"/>
            <a:ext cx="2065320" cy="207360"/>
          </a:xfrm>
          <a:custGeom>
            <a:avLst>
              <a:gd name="f0" fmla="val 16200"/>
              <a:gd name="f1" fmla="val 5400"/>
            </a:avLst>
            <a:gdLst>
              <a:gd name="f2" fmla="val w"/>
              <a:gd name="f3" fmla="val h"/>
              <a:gd name="f4" fmla="val 0"/>
              <a:gd name="f5" fmla="val 21600"/>
              <a:gd name="f6" fmla="val 10800"/>
              <a:gd name="f7" fmla="*/ f2 1 21600"/>
              <a:gd name="f8" fmla="*/ f3 1 21600"/>
              <a:gd name="f9" fmla="pin 0 f0 21600"/>
              <a:gd name="f10" fmla="pin 0 f1 10800"/>
              <a:gd name="f11" fmla="val f10"/>
              <a:gd name="f12" fmla="val f9"/>
              <a:gd name="f13" fmla="+- 21600 0 f10"/>
              <a:gd name="f14" fmla="*/ f9 f7 1"/>
              <a:gd name="f15" fmla="*/ f10 f8 1"/>
              <a:gd name="f16" fmla="*/ 0 f7 1"/>
              <a:gd name="f17" fmla="+- 21600 0 f12"/>
              <a:gd name="f18" fmla="*/ f13 f8 1"/>
              <a:gd name="f19" fmla="*/ f11 f8 1"/>
              <a:gd name="f20" fmla="*/ f17 f11 1"/>
              <a:gd name="f21" fmla="*/ f20 1 10800"/>
              <a:gd name="f22" fmla="+- f12 f21 0"/>
              <a:gd name="f23" fmla="*/ f22 f7 1"/>
            </a:gdLst>
            <a:ahLst>
              <a:ahXY gdRefX="f0" minX="f4" maxX="f5" gdRefY="f1" minY="f4" maxY="f6">
                <a:pos x="f14" y="f15"/>
              </a:ahXY>
            </a:ahLst>
            <a:cxnLst>
              <a:cxn ang="3cd4">
                <a:pos x="hc" y="t"/>
              </a:cxn>
              <a:cxn ang="0">
                <a:pos x="r" y="vc"/>
              </a:cxn>
              <a:cxn ang="cd4">
                <a:pos x="hc" y="b"/>
              </a:cxn>
              <a:cxn ang="cd2">
                <a:pos x="l" y="vc"/>
              </a:cxn>
            </a:cxnLst>
            <a:rect l="f16" t="f19" r="f23" b="f18"/>
            <a:pathLst>
              <a:path w="21600" h="21600">
                <a:moveTo>
                  <a:pt x="f4" y="f11"/>
                </a:moveTo>
                <a:lnTo>
                  <a:pt x="f12" y="f11"/>
                </a:lnTo>
                <a:lnTo>
                  <a:pt x="f12" y="f4"/>
                </a:lnTo>
                <a:lnTo>
                  <a:pt x="f5" y="f6"/>
                </a:lnTo>
                <a:lnTo>
                  <a:pt x="f12" y="f5"/>
                </a:lnTo>
                <a:lnTo>
                  <a:pt x="f12" y="f13"/>
                </a:lnTo>
                <a:lnTo>
                  <a:pt x="f4" y="f13"/>
                </a:lnTo>
                <a:close/>
              </a:path>
            </a:pathLst>
          </a:custGeom>
          <a:solidFill>
            <a:srgbClr val="E24400"/>
          </a:solidFill>
          <a:ln w="36000">
            <a:solidFill>
              <a:srgbClr val="712200"/>
            </a:solidFill>
            <a:prstDash val="solid"/>
          </a:ln>
        </p:spPr>
        <p:txBody>
          <a:bodyPr vert="horz" wrap="square" lIns="108000" tIns="63000" rIns="108000" bIns="63000" anchor="ctr" anchorCtr="0" compatLnSpc="0">
            <a:noAutofit/>
          </a:bodyPr>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9" name="Freeform: Shape 8">
            <a:extLst>
              <a:ext uri="{FF2B5EF4-FFF2-40B4-BE49-F238E27FC236}">
                <a16:creationId xmlns:a16="http://schemas.microsoft.com/office/drawing/2014/main" id="{FA9EB39A-8FDF-408B-A0E3-415C9276A9EC}"/>
              </a:ext>
            </a:extLst>
          </p:cNvPr>
          <p:cNvSpPr/>
          <p:nvPr/>
        </p:nvSpPr>
        <p:spPr>
          <a:xfrm>
            <a:off x="9039960" y="3607559"/>
            <a:ext cx="1776960" cy="207360"/>
          </a:xfrm>
          <a:custGeom>
            <a:avLst>
              <a:gd name="f0" fmla="val 16200"/>
              <a:gd name="f1" fmla="val 5400"/>
            </a:avLst>
            <a:gdLst>
              <a:gd name="f2" fmla="val w"/>
              <a:gd name="f3" fmla="val h"/>
              <a:gd name="f4" fmla="val 0"/>
              <a:gd name="f5" fmla="val 21600"/>
              <a:gd name="f6" fmla="val 10800"/>
              <a:gd name="f7" fmla="*/ f2 1 21600"/>
              <a:gd name="f8" fmla="*/ f3 1 21600"/>
              <a:gd name="f9" fmla="pin 0 f0 21600"/>
              <a:gd name="f10" fmla="pin 0 f1 10800"/>
              <a:gd name="f11" fmla="val f10"/>
              <a:gd name="f12" fmla="val f9"/>
              <a:gd name="f13" fmla="+- 21600 0 f10"/>
              <a:gd name="f14" fmla="*/ f9 f7 1"/>
              <a:gd name="f15" fmla="*/ f10 f8 1"/>
              <a:gd name="f16" fmla="*/ 0 f7 1"/>
              <a:gd name="f17" fmla="+- 21600 0 f12"/>
              <a:gd name="f18" fmla="*/ f13 f8 1"/>
              <a:gd name="f19" fmla="*/ f11 f8 1"/>
              <a:gd name="f20" fmla="*/ f17 f11 1"/>
              <a:gd name="f21" fmla="*/ f20 1 10800"/>
              <a:gd name="f22" fmla="+- f12 f21 0"/>
              <a:gd name="f23" fmla="*/ f22 f7 1"/>
            </a:gdLst>
            <a:ahLst>
              <a:ahXY gdRefX="f0" minX="f4" maxX="f5" gdRefY="f1" minY="f4" maxY="f6">
                <a:pos x="f14" y="f15"/>
              </a:ahXY>
            </a:ahLst>
            <a:cxnLst>
              <a:cxn ang="3cd4">
                <a:pos x="hc" y="t"/>
              </a:cxn>
              <a:cxn ang="0">
                <a:pos x="r" y="vc"/>
              </a:cxn>
              <a:cxn ang="cd4">
                <a:pos x="hc" y="b"/>
              </a:cxn>
              <a:cxn ang="cd2">
                <a:pos x="l" y="vc"/>
              </a:cxn>
            </a:cxnLst>
            <a:rect l="f16" t="f19" r="f23" b="f18"/>
            <a:pathLst>
              <a:path w="21600" h="21600">
                <a:moveTo>
                  <a:pt x="f4" y="f11"/>
                </a:moveTo>
                <a:lnTo>
                  <a:pt x="f12" y="f11"/>
                </a:lnTo>
                <a:lnTo>
                  <a:pt x="f12" y="f4"/>
                </a:lnTo>
                <a:lnTo>
                  <a:pt x="f5" y="f6"/>
                </a:lnTo>
                <a:lnTo>
                  <a:pt x="f12" y="f5"/>
                </a:lnTo>
                <a:lnTo>
                  <a:pt x="f12" y="f13"/>
                </a:lnTo>
                <a:lnTo>
                  <a:pt x="f4" y="f13"/>
                </a:lnTo>
                <a:close/>
              </a:path>
            </a:pathLst>
          </a:custGeom>
          <a:solidFill>
            <a:srgbClr val="E24400"/>
          </a:solidFill>
          <a:ln w="36000">
            <a:solidFill>
              <a:srgbClr val="712200"/>
            </a:solidFill>
            <a:prstDash val="solid"/>
          </a:ln>
        </p:spPr>
        <p:txBody>
          <a:bodyPr vert="horz" wrap="square" lIns="108000" tIns="63000" rIns="108000" bIns="63000" anchor="ctr" anchorCtr="0" compatLnSpc="0">
            <a:noAutofit/>
          </a:bodyPr>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0" name="TextBox 9">
            <a:extLst>
              <a:ext uri="{FF2B5EF4-FFF2-40B4-BE49-F238E27FC236}">
                <a16:creationId xmlns:a16="http://schemas.microsoft.com/office/drawing/2014/main" id="{D5558457-5185-4AAF-B1DA-C8CCE3061FEE}"/>
              </a:ext>
            </a:extLst>
          </p:cNvPr>
          <p:cNvSpPr txBox="1"/>
          <p:nvPr/>
        </p:nvSpPr>
        <p:spPr>
          <a:xfrm>
            <a:off x="2453039" y="3833639"/>
            <a:ext cx="1210319" cy="485640"/>
          </a:xfrm>
          <a:prstGeom prst="rect">
            <a:avLst/>
          </a:prstGeom>
          <a:solidFill>
            <a:srgbClr val="FFFFFF"/>
          </a:solidFill>
          <a:ln w="38160">
            <a:solidFill>
              <a:srgbClr val="50200C"/>
            </a:solidFill>
            <a:prstDash val="solid"/>
          </a:ln>
        </p:spPr>
        <p:txBody>
          <a:bodyPr vert="horz" wrap="square" lIns="109080" tIns="64080" rIns="109080" bIns="64080" anchorCtr="0" compatLnSpc="0">
            <a:spAutoFit/>
          </a:bodyPr>
          <a:lstStyle/>
          <a:p>
            <a:pPr marL="0" marR="0" lvl="0" indent="0" algn="ctr" rtl="0" hangingPunct="1">
              <a:lnSpc>
                <a:spcPct val="100000"/>
              </a:lnSpc>
              <a:spcBef>
                <a:spcPts val="0"/>
              </a:spcBef>
              <a:spcAft>
                <a:spcPts val="0"/>
              </a:spcAft>
              <a:buNone/>
              <a:tabLst/>
            </a:pPr>
            <a:r>
              <a:rPr lang="en-AU" sz="1200" b="0" i="0" u="none" strike="noStrike" kern="1200" cap="none" spc="0" baseline="0">
                <a:ln>
                  <a:noFill/>
                </a:ln>
                <a:solidFill>
                  <a:srgbClr val="ED4C05"/>
                </a:solidFill>
                <a:effectLst>
                  <a:outerShdw dist="17961" dir="2700000">
                    <a:scrgbClr r="0" g="0" b="0"/>
                  </a:outerShdw>
                </a:effectLst>
                <a:highlight>
                  <a:scrgbClr r="0" g="0" b="0">
                    <a:alpha val="0"/>
                  </a:scrgbClr>
                </a:highlight>
                <a:latin typeface="DejaVu Serif" pitchFamily="18"/>
                <a:ea typeface="Noto Sans CJK SC" pitchFamily="2"/>
                <a:cs typeface="Lohit Devanagari" pitchFamily="2"/>
              </a:rPr>
              <a:t>Node tracking.</a:t>
            </a:r>
          </a:p>
        </p:txBody>
      </p:sp>
      <p:sp>
        <p:nvSpPr>
          <p:cNvPr id="11" name="TextBox 10">
            <a:extLst>
              <a:ext uri="{FF2B5EF4-FFF2-40B4-BE49-F238E27FC236}">
                <a16:creationId xmlns:a16="http://schemas.microsoft.com/office/drawing/2014/main" id="{0B95B057-DE71-49B3-B7CE-25912D429AEE}"/>
              </a:ext>
            </a:extLst>
          </p:cNvPr>
          <p:cNvSpPr txBox="1"/>
          <p:nvPr/>
        </p:nvSpPr>
        <p:spPr>
          <a:xfrm>
            <a:off x="5677560" y="3814920"/>
            <a:ext cx="1344240" cy="842759"/>
          </a:xfrm>
          <a:prstGeom prst="rect">
            <a:avLst/>
          </a:prstGeom>
          <a:solidFill>
            <a:srgbClr val="FFFFFF"/>
          </a:solidFill>
          <a:ln w="38160">
            <a:solidFill>
              <a:srgbClr val="50200C"/>
            </a:solidFill>
            <a:prstDash val="solid"/>
          </a:ln>
        </p:spPr>
        <p:txBody>
          <a:bodyPr vert="horz" wrap="square" lIns="109080" tIns="64080" rIns="109080" bIns="64080" anchorCtr="0" compatLnSpc="0">
            <a:spAutoFit/>
          </a:bodyPr>
          <a:lstStyle/>
          <a:p>
            <a:pPr marL="0" marR="0" lvl="0" indent="0" algn="ctr" rtl="0" hangingPunct="1">
              <a:lnSpc>
                <a:spcPct val="100000"/>
              </a:lnSpc>
              <a:spcBef>
                <a:spcPts val="0"/>
              </a:spcBef>
              <a:spcAft>
                <a:spcPts val="0"/>
              </a:spcAft>
              <a:buNone/>
              <a:tabLst/>
            </a:pPr>
            <a:r>
              <a:rPr lang="en-AU" sz="1200" b="0" i="0" u="none" strike="noStrike" kern="1200" cap="none" spc="0" baseline="0">
                <a:ln>
                  <a:noFill/>
                </a:ln>
                <a:solidFill>
                  <a:srgbClr val="ED4C05"/>
                </a:solidFill>
                <a:effectLst>
                  <a:outerShdw dist="17961" dir="2700000">
                    <a:scrgbClr r="0" g="0" b="0"/>
                  </a:outerShdw>
                </a:effectLst>
                <a:highlight>
                  <a:scrgbClr r="0" g="0" b="0">
                    <a:alpha val="0"/>
                  </a:scrgbClr>
                </a:highlight>
                <a:latin typeface="DejaVu Serif" pitchFamily="18"/>
                <a:ea typeface="Noto Sans CJK SC" pitchFamily="2"/>
                <a:cs typeface="Lohit Devanagari" pitchFamily="2"/>
              </a:rPr>
              <a:t>Rationalise coordinate system +</a:t>
            </a:r>
          </a:p>
          <a:p>
            <a:pPr marL="0" marR="0" lvl="0" indent="0" algn="ctr" rtl="0" hangingPunct="1">
              <a:lnSpc>
                <a:spcPct val="100000"/>
              </a:lnSpc>
              <a:spcBef>
                <a:spcPts val="0"/>
              </a:spcBef>
              <a:spcAft>
                <a:spcPts val="0"/>
              </a:spcAft>
              <a:buNone/>
              <a:tabLst/>
            </a:pPr>
            <a:r>
              <a:rPr lang="en-AU" sz="1200" b="0" i="0" u="none" strike="noStrike" kern="1200" cap="none" spc="0" baseline="0">
                <a:ln>
                  <a:noFill/>
                </a:ln>
                <a:solidFill>
                  <a:srgbClr val="ED4C05"/>
                </a:solidFill>
                <a:effectLst>
                  <a:outerShdw dist="17961" dir="2700000">
                    <a:scrgbClr r="0" g="0" b="0"/>
                  </a:outerShdw>
                </a:effectLst>
                <a:highlight>
                  <a:scrgbClr r="0" g="0" b="0">
                    <a:alpha val="0"/>
                  </a:scrgbClr>
                </a:highlight>
                <a:latin typeface="DejaVu Serif" pitchFamily="18"/>
                <a:ea typeface="Noto Sans CJK SC" pitchFamily="2"/>
                <a:cs typeface="Lohit Devanagari" pitchFamily="2"/>
              </a:rPr>
              <a:t>Interpolation.</a:t>
            </a:r>
          </a:p>
        </p:txBody>
      </p:sp>
      <p:sp>
        <p:nvSpPr>
          <p:cNvPr id="12" name="TextBox 11">
            <a:extLst>
              <a:ext uri="{FF2B5EF4-FFF2-40B4-BE49-F238E27FC236}">
                <a16:creationId xmlns:a16="http://schemas.microsoft.com/office/drawing/2014/main" id="{0E704ABE-74BF-437A-93F1-3082BF9BC7A0}"/>
              </a:ext>
            </a:extLst>
          </p:cNvPr>
          <p:cNvSpPr txBox="1"/>
          <p:nvPr/>
        </p:nvSpPr>
        <p:spPr>
          <a:xfrm>
            <a:off x="9138600" y="3814920"/>
            <a:ext cx="1159560" cy="664200"/>
          </a:xfrm>
          <a:prstGeom prst="rect">
            <a:avLst/>
          </a:prstGeom>
          <a:solidFill>
            <a:srgbClr val="FFFFFF"/>
          </a:solidFill>
          <a:ln w="38160">
            <a:solidFill>
              <a:srgbClr val="50200C"/>
            </a:solidFill>
            <a:prstDash val="solid"/>
          </a:ln>
        </p:spPr>
        <p:txBody>
          <a:bodyPr vert="horz" wrap="square" lIns="109080" tIns="64080" rIns="109080" bIns="64080" anchorCtr="0" compatLnSpc="0">
            <a:spAutoFit/>
          </a:bodyPr>
          <a:lstStyle/>
          <a:p>
            <a:pPr marL="0" marR="0" lvl="0" indent="0" algn="ctr" rtl="0" hangingPunct="1">
              <a:lnSpc>
                <a:spcPct val="100000"/>
              </a:lnSpc>
              <a:spcBef>
                <a:spcPts val="0"/>
              </a:spcBef>
              <a:spcAft>
                <a:spcPts val="0"/>
              </a:spcAft>
              <a:buNone/>
              <a:tabLst/>
            </a:pPr>
            <a:r>
              <a:rPr lang="en-AU" sz="1200" b="0" i="0" u="none" strike="noStrike" kern="1200" cap="none" spc="0" baseline="0">
                <a:ln>
                  <a:noFill/>
                </a:ln>
                <a:solidFill>
                  <a:srgbClr val="ED4C05"/>
                </a:solidFill>
                <a:effectLst>
                  <a:outerShdw dist="17961" dir="2700000">
                    <a:scrgbClr r="0" g="0" b="0"/>
                  </a:outerShdw>
                </a:effectLst>
                <a:highlight>
                  <a:scrgbClr r="0" g="0" b="0">
                    <a:alpha val="0"/>
                  </a:scrgbClr>
                </a:highlight>
                <a:latin typeface="DejaVu Serif" pitchFamily="18"/>
                <a:ea typeface="Noto Sans CJK SC" pitchFamily="2"/>
                <a:cs typeface="Lohit Devanagari" pitchFamily="2"/>
              </a:rPr>
              <a:t>Collation + Time correction.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Preliminary Results">
    <p:spTree>
      <p:nvGrpSpPr>
        <p:cNvPr id="1" name=""/>
        <p:cNvGrpSpPr/>
        <p:nvPr/>
      </p:nvGrpSpPr>
      <p:grpSpPr>
        <a:xfrm>
          <a:off x="0" y="0"/>
          <a:ext cx="0" cy="0"/>
          <a:chOff x="0" y="0"/>
          <a:chExt cx="0" cy="0"/>
        </a:xfrm>
      </p:grpSpPr>
      <p:sp>
        <p:nvSpPr>
          <p:cNvPr id="2" name="Title 7">
            <a:extLst>
              <a:ext uri="{FF2B5EF4-FFF2-40B4-BE49-F238E27FC236}">
                <a16:creationId xmlns:a16="http://schemas.microsoft.com/office/drawing/2014/main" id="{4729D5CB-1018-41DD-A626-D711332644FB}"/>
              </a:ext>
            </a:extLst>
          </p:cNvPr>
          <p:cNvSpPr txBox="1">
            <a:spLocks noGrp="1"/>
          </p:cNvSpPr>
          <p:nvPr>
            <p:ph type="title" idx="4294967295"/>
          </p:nvPr>
        </p:nvSpPr>
        <p:spPr>
          <a:xfrm>
            <a:off x="3134879" y="262080"/>
            <a:ext cx="5922000" cy="997919"/>
          </a:xfrm>
        </p:spPr>
        <p:txBody>
          <a:bodyPr/>
          <a:lstStyle/>
          <a:p>
            <a:pPr lvl="0" algn="ctr"/>
            <a:r>
              <a:rPr lang="en-AU">
                <a:latin typeface="DejaVu Serif" pitchFamily="18"/>
              </a:rPr>
              <a:t>Analysing the Data</a:t>
            </a:r>
          </a:p>
        </p:txBody>
      </p:sp>
      <p:sp>
        <p:nvSpPr>
          <p:cNvPr id="3" name="Title 8">
            <a:extLst>
              <a:ext uri="{FF2B5EF4-FFF2-40B4-BE49-F238E27FC236}">
                <a16:creationId xmlns:a16="http://schemas.microsoft.com/office/drawing/2014/main" id="{E13DA9F0-6C0D-46CA-961D-298BD293C649}"/>
              </a:ext>
            </a:extLst>
          </p:cNvPr>
          <p:cNvSpPr txBox="1">
            <a:spLocks noGrp="1"/>
          </p:cNvSpPr>
          <p:nvPr>
            <p:ph type="title" idx="4294967295"/>
          </p:nvPr>
        </p:nvSpPr>
        <p:spPr>
          <a:xfrm>
            <a:off x="3134879" y="958320"/>
            <a:ext cx="5922000" cy="997919"/>
          </a:xfrm>
        </p:spPr>
        <p:txBody>
          <a:bodyPr/>
          <a:lstStyle/>
          <a:p>
            <a:pPr lvl="0" algn="ctr"/>
            <a:r>
              <a:rPr lang="en-AU" sz="2600" i="1">
                <a:solidFill>
                  <a:srgbClr val="333333"/>
                </a:solidFill>
                <a:latin typeface="DejaVu Serif" pitchFamily="18"/>
              </a:rPr>
              <a:t>Quantifying Chaos</a:t>
            </a:r>
          </a:p>
        </p:txBody>
      </p:sp>
      <p:pic>
        <p:nvPicPr>
          <p:cNvPr id="4" name="Picture 3">
            <a:extLst>
              <a:ext uri="{FF2B5EF4-FFF2-40B4-BE49-F238E27FC236}">
                <a16:creationId xmlns:a16="http://schemas.microsoft.com/office/drawing/2014/main" id="{C8872719-D558-4E5F-B5B6-EF90813C22F3}"/>
              </a:ext>
            </a:extLst>
          </p:cNvPr>
          <p:cNvPicPr>
            <a:picLocks noChangeAspect="1"/>
          </p:cNvPicPr>
          <p:nvPr/>
        </p:nvPicPr>
        <p:blipFill>
          <a:blip r:embed="rId4">
            <a:lum/>
            <a:alphaModFix/>
          </a:blip>
          <a:srcRect/>
          <a:stretch>
            <a:fillRect/>
          </a:stretch>
        </p:blipFill>
        <p:spPr>
          <a:xfrm>
            <a:off x="1045440" y="1801800"/>
            <a:ext cx="4757760" cy="3071159"/>
          </a:xfrm>
          <a:prstGeom prst="rect">
            <a:avLst/>
          </a:prstGeom>
          <a:noFill/>
          <a:ln>
            <a:noFill/>
          </a:ln>
        </p:spPr>
      </p:pic>
      <p:pic>
        <p:nvPicPr>
          <p:cNvPr id="5" name="Picture 4">
            <a:extLst>
              <a:ext uri="{FF2B5EF4-FFF2-40B4-BE49-F238E27FC236}">
                <a16:creationId xmlns:a16="http://schemas.microsoft.com/office/drawing/2014/main" id="{B2C83C4F-F896-47E1-A78E-3C3A825443F4}"/>
              </a:ext>
            </a:extLst>
          </p:cNvPr>
          <p:cNvPicPr>
            <a:picLocks noChangeAspect="1"/>
          </p:cNvPicPr>
          <p:nvPr/>
        </p:nvPicPr>
        <p:blipFill>
          <a:blip r:embed="rId5">
            <a:lum/>
            <a:alphaModFix/>
          </a:blip>
          <a:srcRect/>
          <a:stretch>
            <a:fillRect/>
          </a:stretch>
        </p:blipFill>
        <p:spPr>
          <a:xfrm>
            <a:off x="6491880" y="1812240"/>
            <a:ext cx="4642920" cy="3024720"/>
          </a:xfrm>
          <a:prstGeom prst="rect">
            <a:avLst/>
          </a:prstGeom>
          <a:noFill/>
          <a:ln>
            <a:noFill/>
          </a:ln>
        </p:spPr>
      </p:pic>
      <p:graphicFrame>
        <p:nvGraphicFramePr>
          <p:cNvPr id="6" name="Object 5">
            <a:extLst>
              <a:ext uri="{FF2B5EF4-FFF2-40B4-BE49-F238E27FC236}">
                <a16:creationId xmlns:a16="http://schemas.microsoft.com/office/drawing/2014/main" id="{D62DDA6C-168B-44C8-9E9D-4481EF131D4A}"/>
              </a:ext>
            </a:extLst>
          </p:cNvPr>
          <p:cNvGraphicFramePr>
            <a:graphicFrameLocks noResize="1"/>
          </p:cNvGraphicFramePr>
          <p:nvPr/>
        </p:nvGraphicFramePr>
        <p:xfrm>
          <a:off x="5760360" y="3431880"/>
          <a:ext cx="719640" cy="359640"/>
        </p:xfrm>
        <a:graphic>
          <a:graphicData uri="http://schemas.openxmlformats.org/presentationml/2006/ole">
            <mc:AlternateContent xmlns:mc="http://schemas.openxmlformats.org/markup-compatibility/2006">
              <mc:Choice xmlns:v="urn:schemas-microsoft-com:vml" Requires="v">
                <p:oleObj spid="_x0000_s1045" r:id="rId6" imgW="1047896" imgH="1047896" progId="">
                  <p:embed/>
                </p:oleObj>
              </mc:Choice>
              <mc:Fallback>
                <p:oleObj r:id="rId6" imgW="1047896" imgH="1047896" progId="">
                  <p:embed/>
                  <p:pic>
                    <p:nvPicPr>
                      <p:cNvPr id="0" name=""/>
                      <p:cNvPicPr/>
                      <p:nvPr/>
                    </p:nvPicPr>
                    <p:blipFill>
                      <a:blip r:embed="rId7"/>
                      <a:stretch>
                        <a:fillRect/>
                      </a:stretch>
                    </p:blipFill>
                    <p:spPr>
                      <a:xfrm>
                        <a:off x="5760360" y="3431880"/>
                        <a:ext cx="719640" cy="359640"/>
                      </a:xfrm>
                      <a:prstGeom prst="rect">
                        <a:avLst/>
                      </a:prstGeom>
                      <a:noFill/>
                      <a:ln>
                        <a:noFill/>
                      </a:ln>
                    </p:spPr>
                  </p:pic>
                </p:oleObj>
              </mc:Fallback>
            </mc:AlternateContent>
          </a:graphicData>
        </a:graphic>
      </p:graphicFrame>
      <p:pic>
        <p:nvPicPr>
          <p:cNvPr id="7" name="Picture 6">
            <a:extLst>
              <a:ext uri="{FF2B5EF4-FFF2-40B4-BE49-F238E27FC236}">
                <a16:creationId xmlns:a16="http://schemas.microsoft.com/office/drawing/2014/main" id="{BE268CA6-20D4-47CE-90B7-01D5E442EBB9}"/>
              </a:ext>
            </a:extLst>
          </p:cNvPr>
          <p:cNvPicPr>
            <a:picLocks noChangeAspect="1"/>
          </p:cNvPicPr>
          <p:nvPr/>
        </p:nvPicPr>
        <p:blipFill>
          <a:blip r:embed="rId8">
            <a:lum/>
            <a:alphaModFix/>
          </a:blip>
          <a:srcRect/>
          <a:stretch>
            <a:fillRect/>
          </a:stretch>
        </p:blipFill>
        <p:spPr>
          <a:xfrm>
            <a:off x="3710160" y="5016960"/>
            <a:ext cx="4771800" cy="1828440"/>
          </a:xfrm>
          <a:prstGeom prst="rect">
            <a:avLst/>
          </a:prstGeom>
          <a:noFill/>
          <a:ln>
            <a:noFill/>
          </a:ln>
        </p:spPr>
      </p:pic>
      <p:sp>
        <p:nvSpPr>
          <p:cNvPr id="8" name="Straight Connector 7">
            <a:extLst>
              <a:ext uri="{FF2B5EF4-FFF2-40B4-BE49-F238E27FC236}">
                <a16:creationId xmlns:a16="http://schemas.microsoft.com/office/drawing/2014/main" id="{41F20F91-68EF-45EB-9240-84B61B5AA77C}"/>
              </a:ext>
            </a:extLst>
          </p:cNvPr>
          <p:cNvSpPr/>
          <p:nvPr/>
        </p:nvSpPr>
        <p:spPr>
          <a:xfrm>
            <a:off x="5620680" y="5366160"/>
            <a:ext cx="424439" cy="273240"/>
          </a:xfrm>
          <a:prstGeom prst="line">
            <a:avLst/>
          </a:prstGeom>
          <a:noFill/>
          <a:ln w="36000">
            <a:solidFill>
              <a:srgbClr val="FF860D"/>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9" name="TextBox 8">
            <a:extLst>
              <a:ext uri="{FF2B5EF4-FFF2-40B4-BE49-F238E27FC236}">
                <a16:creationId xmlns:a16="http://schemas.microsoft.com/office/drawing/2014/main" id="{E54DE95B-9913-4D3A-BCB9-57A22CEB1CD3}"/>
              </a:ext>
            </a:extLst>
          </p:cNvPr>
          <p:cNvSpPr txBox="1"/>
          <p:nvPr/>
        </p:nvSpPr>
        <p:spPr>
          <a:xfrm>
            <a:off x="4839480" y="4951080"/>
            <a:ext cx="1490040" cy="471240"/>
          </a:xfrm>
          <a:prstGeom prst="rect">
            <a:avLst/>
          </a:prstGeom>
          <a:noFill/>
          <a:ln>
            <a:noFill/>
          </a:ln>
        </p:spPr>
        <p:txBody>
          <a:bodyPr vert="horz" wrap="square" lIns="90000" tIns="45000" rIns="90000" bIns="45000" anchorCtr="0" compatLnSpc="0">
            <a:spAutoFit/>
          </a:bodyPr>
          <a:lstStyle/>
          <a:p>
            <a:pPr marL="0" marR="0" lvl="0" indent="0" algn="ctr" rtl="0" hangingPunct="1">
              <a:lnSpc>
                <a:spcPct val="100000"/>
              </a:lnSpc>
              <a:spcBef>
                <a:spcPts val="0"/>
              </a:spcBef>
              <a:spcAft>
                <a:spcPts val="0"/>
              </a:spcAft>
              <a:buNone/>
              <a:tabLst/>
            </a:pPr>
            <a:r>
              <a:rPr lang="en-AU" sz="1300" b="0" i="0" u="none" strike="noStrike" kern="1200" cap="none" spc="0" baseline="0">
                <a:ln>
                  <a:noFill/>
                </a:ln>
                <a:solidFill>
                  <a:srgbClr val="ED4C05"/>
                </a:solidFill>
                <a:highlight>
                  <a:scrgbClr r="0" g="0" b="0">
                    <a:alpha val="0"/>
                  </a:scrgbClr>
                </a:highlight>
                <a:latin typeface="DejaVu Serif" pitchFamily="18"/>
                <a:ea typeface="Noto Sans CJK SC" pitchFamily="2"/>
                <a:cs typeface="Lohit Devanagari" pitchFamily="2"/>
              </a:rPr>
              <a:t>Time between each frame.</a:t>
            </a:r>
          </a:p>
        </p:txBody>
      </p:sp>
      <p:sp>
        <p:nvSpPr>
          <p:cNvPr id="10" name="TextBox 9">
            <a:extLst>
              <a:ext uri="{FF2B5EF4-FFF2-40B4-BE49-F238E27FC236}">
                <a16:creationId xmlns:a16="http://schemas.microsoft.com/office/drawing/2014/main" id="{5B4EE211-65D5-45DA-81DD-5BE9A9AE6B40}"/>
              </a:ext>
            </a:extLst>
          </p:cNvPr>
          <p:cNvSpPr txBox="1"/>
          <p:nvPr/>
        </p:nvSpPr>
        <p:spPr>
          <a:xfrm>
            <a:off x="5877720" y="4401719"/>
            <a:ext cx="1490040" cy="471240"/>
          </a:xfrm>
          <a:prstGeom prst="rect">
            <a:avLst/>
          </a:prstGeom>
          <a:noFill/>
          <a:ln>
            <a:noFill/>
          </a:ln>
        </p:spPr>
        <p:txBody>
          <a:bodyPr vert="horz" wrap="square" lIns="90000" tIns="45000" rIns="90000" bIns="45000" anchorCtr="0" compatLnSpc="0">
            <a:spAutoFit/>
          </a:bodyPr>
          <a:lstStyle/>
          <a:p>
            <a:pPr marL="0" marR="0" lvl="0" indent="0" algn="ctr" rtl="0" hangingPunct="1">
              <a:lnSpc>
                <a:spcPct val="100000"/>
              </a:lnSpc>
              <a:spcBef>
                <a:spcPts val="0"/>
              </a:spcBef>
              <a:spcAft>
                <a:spcPts val="0"/>
              </a:spcAft>
              <a:buNone/>
              <a:tabLst/>
            </a:pPr>
            <a:r>
              <a:rPr lang="en-AU" sz="1300" b="0" i="0" u="none" strike="noStrike" kern="1200" cap="none" spc="0" baseline="0">
                <a:ln>
                  <a:noFill/>
                </a:ln>
                <a:solidFill>
                  <a:srgbClr val="ED4C05"/>
                </a:solidFill>
                <a:highlight>
                  <a:scrgbClr r="0" g="0" b="0">
                    <a:alpha val="0"/>
                  </a:scrgbClr>
                </a:highlight>
                <a:latin typeface="DejaVu Serif" pitchFamily="18"/>
                <a:ea typeface="Noto Sans CJK SC" pitchFamily="2"/>
                <a:cs typeface="Lohit Devanagari" pitchFamily="2"/>
              </a:rPr>
              <a:t>Total number of frames.</a:t>
            </a:r>
          </a:p>
        </p:txBody>
      </p:sp>
      <p:sp>
        <p:nvSpPr>
          <p:cNvPr id="11" name="Straight Connector 10">
            <a:extLst>
              <a:ext uri="{FF2B5EF4-FFF2-40B4-BE49-F238E27FC236}">
                <a16:creationId xmlns:a16="http://schemas.microsoft.com/office/drawing/2014/main" id="{597E4241-B3CB-4F3E-A0EC-40B4D96C300C}"/>
              </a:ext>
            </a:extLst>
          </p:cNvPr>
          <p:cNvSpPr/>
          <p:nvPr/>
        </p:nvSpPr>
        <p:spPr>
          <a:xfrm>
            <a:off x="6657840" y="4836960"/>
            <a:ext cx="443520" cy="340560"/>
          </a:xfrm>
          <a:prstGeom prst="line">
            <a:avLst/>
          </a:prstGeom>
          <a:noFill/>
          <a:ln w="36000">
            <a:solidFill>
              <a:srgbClr val="FF860D"/>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2" name="TextBox 11">
            <a:extLst>
              <a:ext uri="{FF2B5EF4-FFF2-40B4-BE49-F238E27FC236}">
                <a16:creationId xmlns:a16="http://schemas.microsoft.com/office/drawing/2014/main" id="{00B85EE5-7823-44EC-A283-C8AF13A1EEBE}"/>
              </a:ext>
            </a:extLst>
          </p:cNvPr>
          <p:cNvSpPr txBox="1"/>
          <p:nvPr/>
        </p:nvSpPr>
        <p:spPr>
          <a:xfrm>
            <a:off x="8445960" y="5286960"/>
            <a:ext cx="3276359" cy="852120"/>
          </a:xfrm>
          <a:prstGeom prst="rect">
            <a:avLst/>
          </a:prstGeom>
          <a:noFill/>
          <a:ln>
            <a:noFill/>
          </a:ln>
        </p:spPr>
        <p:txBody>
          <a:bodyPr vert="horz" wrap="square" lIns="90000" tIns="45000" rIns="90000" bIns="45000" anchorCtr="0" compatLnSpc="0">
            <a:spAutoFit/>
          </a:bodyPr>
          <a:lstStyle/>
          <a:p>
            <a:pPr marL="0" marR="0" lvl="0" indent="0" algn="l" rtl="0" hangingPunct="1">
              <a:lnSpc>
                <a:spcPct val="100000"/>
              </a:lnSpc>
              <a:spcBef>
                <a:spcPts val="0"/>
              </a:spcBef>
              <a:spcAft>
                <a:spcPts val="0"/>
              </a:spcAft>
              <a:buNone/>
              <a:tabLst/>
            </a:pPr>
            <a:r>
              <a:rPr lang="en-AU" sz="1300" b="0" i="0" u="none" strike="noStrike" kern="1200" cap="none" spc="0" baseline="0">
                <a:ln>
                  <a:noFill/>
                </a:ln>
                <a:solidFill>
                  <a:srgbClr val="ED4C05"/>
                </a:solidFill>
                <a:highlight>
                  <a:scrgbClr r="0" g="0" b="0">
                    <a:alpha val="0"/>
                  </a:scrgbClr>
                </a:highlight>
                <a:latin typeface="DejaVu Serif" pitchFamily="18"/>
                <a:ea typeface="Noto Sans CJK SC" pitchFamily="2"/>
                <a:cs typeface="Lohit Devanagari" pitchFamily="2"/>
              </a:rPr>
              <a:t>Distance between end node positions for this frame on different runs with same initial conditions.</a:t>
            </a:r>
          </a:p>
        </p:txBody>
      </p:sp>
      <p:sp>
        <p:nvSpPr>
          <p:cNvPr id="13" name="TextBox 12">
            <a:extLst>
              <a:ext uri="{FF2B5EF4-FFF2-40B4-BE49-F238E27FC236}">
                <a16:creationId xmlns:a16="http://schemas.microsoft.com/office/drawing/2014/main" id="{27420577-7FDA-49C1-A56E-75DD36DA4F60}"/>
              </a:ext>
            </a:extLst>
          </p:cNvPr>
          <p:cNvSpPr txBox="1"/>
          <p:nvPr/>
        </p:nvSpPr>
        <p:spPr>
          <a:xfrm>
            <a:off x="4773600" y="6224760"/>
            <a:ext cx="1490040" cy="471240"/>
          </a:xfrm>
          <a:prstGeom prst="rect">
            <a:avLst/>
          </a:prstGeom>
          <a:noFill/>
          <a:ln>
            <a:noFill/>
          </a:ln>
        </p:spPr>
        <p:txBody>
          <a:bodyPr vert="horz" wrap="square" lIns="90000" tIns="45000" rIns="90000" bIns="45000" anchorCtr="0" compatLnSpc="0">
            <a:spAutoFit/>
          </a:bodyPr>
          <a:lstStyle/>
          <a:p>
            <a:pPr marL="0" marR="0" lvl="0" indent="0" algn="r" rtl="0" hangingPunct="1">
              <a:lnSpc>
                <a:spcPct val="100000"/>
              </a:lnSpc>
              <a:spcBef>
                <a:spcPts val="0"/>
              </a:spcBef>
              <a:spcAft>
                <a:spcPts val="0"/>
              </a:spcAft>
              <a:buNone/>
              <a:tabLst/>
            </a:pPr>
            <a:r>
              <a:rPr lang="en-AU" sz="1300" b="0" i="0" u="none" strike="noStrike" kern="1200" cap="none" spc="0" baseline="0">
                <a:ln>
                  <a:noFill/>
                </a:ln>
                <a:solidFill>
                  <a:srgbClr val="ED4C05"/>
                </a:solidFill>
                <a:highlight>
                  <a:scrgbClr r="0" g="0" b="0">
                    <a:alpha val="0"/>
                  </a:scrgbClr>
                </a:highlight>
                <a:latin typeface="DejaVu Serif" pitchFamily="18"/>
                <a:ea typeface="Noto Sans CJK SC" pitchFamily="2"/>
                <a:cs typeface="Lohit Devanagari" pitchFamily="2"/>
              </a:rPr>
              <a:t>Index of current frame.</a:t>
            </a:r>
          </a:p>
        </p:txBody>
      </p:sp>
      <p:sp>
        <p:nvSpPr>
          <p:cNvPr id="14" name="Straight Connector 13">
            <a:extLst>
              <a:ext uri="{FF2B5EF4-FFF2-40B4-BE49-F238E27FC236}">
                <a16:creationId xmlns:a16="http://schemas.microsoft.com/office/drawing/2014/main" id="{45EBC1D8-1017-40B2-8A93-6FFA97BE9A4E}"/>
              </a:ext>
            </a:extLst>
          </p:cNvPr>
          <p:cNvSpPr/>
          <p:nvPr/>
        </p:nvSpPr>
        <p:spPr>
          <a:xfrm>
            <a:off x="6186600" y="6488280"/>
            <a:ext cx="688320" cy="0"/>
          </a:xfrm>
          <a:prstGeom prst="line">
            <a:avLst/>
          </a:prstGeom>
          <a:noFill/>
          <a:ln w="36000">
            <a:solidFill>
              <a:srgbClr val="FF860D"/>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15" name="Straight Connector 14">
            <a:extLst>
              <a:ext uri="{FF2B5EF4-FFF2-40B4-BE49-F238E27FC236}">
                <a16:creationId xmlns:a16="http://schemas.microsoft.com/office/drawing/2014/main" id="{2A0F4537-87B3-4858-B290-5E1B30785169}"/>
              </a:ext>
            </a:extLst>
          </p:cNvPr>
          <p:cNvSpPr/>
          <p:nvPr/>
        </p:nvSpPr>
        <p:spPr>
          <a:xfrm flipH="1">
            <a:off x="7968960" y="5639400"/>
            <a:ext cx="513000" cy="132120"/>
          </a:xfrm>
          <a:prstGeom prst="line">
            <a:avLst/>
          </a:prstGeom>
          <a:noFill/>
          <a:ln w="36000">
            <a:solidFill>
              <a:srgbClr val="FF860D"/>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Preliminary Results - 2">
    <p:spTree>
      <p:nvGrpSpPr>
        <p:cNvPr id="1" name=""/>
        <p:cNvGrpSpPr/>
        <p:nvPr/>
      </p:nvGrpSpPr>
      <p:grpSpPr>
        <a:xfrm>
          <a:off x="0" y="0"/>
          <a:ext cx="0" cy="0"/>
          <a:chOff x="0" y="0"/>
          <a:chExt cx="0" cy="0"/>
        </a:xfrm>
      </p:grpSpPr>
      <p:sp>
        <p:nvSpPr>
          <p:cNvPr id="2" name="Title 9">
            <a:extLst>
              <a:ext uri="{FF2B5EF4-FFF2-40B4-BE49-F238E27FC236}">
                <a16:creationId xmlns:a16="http://schemas.microsoft.com/office/drawing/2014/main" id="{91915B06-1DB5-4462-86D5-7AB8C9247528}"/>
              </a:ext>
            </a:extLst>
          </p:cNvPr>
          <p:cNvSpPr txBox="1">
            <a:spLocks noGrp="1"/>
          </p:cNvSpPr>
          <p:nvPr>
            <p:ph type="title" idx="4294967295"/>
          </p:nvPr>
        </p:nvSpPr>
        <p:spPr>
          <a:xfrm>
            <a:off x="3134879" y="334080"/>
            <a:ext cx="5922000" cy="997919"/>
          </a:xfrm>
        </p:spPr>
        <p:txBody>
          <a:bodyPr/>
          <a:lstStyle/>
          <a:p>
            <a:pPr lvl="0" algn="ctr"/>
            <a:r>
              <a:rPr lang="en-AU">
                <a:latin typeface="DejaVu Serif" pitchFamily="18"/>
              </a:rPr>
              <a:t>Preliminary Results</a:t>
            </a:r>
          </a:p>
        </p:txBody>
      </p:sp>
      <p:pic>
        <p:nvPicPr>
          <p:cNvPr id="3" name="Picture 2">
            <a:extLst>
              <a:ext uri="{FF2B5EF4-FFF2-40B4-BE49-F238E27FC236}">
                <a16:creationId xmlns:a16="http://schemas.microsoft.com/office/drawing/2014/main" id="{CB0B8128-32E9-44EB-8EA7-56A080A325C5}"/>
              </a:ext>
            </a:extLst>
          </p:cNvPr>
          <p:cNvPicPr>
            <a:picLocks noChangeAspect="1"/>
          </p:cNvPicPr>
          <p:nvPr/>
        </p:nvPicPr>
        <p:blipFill>
          <a:blip r:embed="rId3">
            <a:lum/>
            <a:alphaModFix/>
          </a:blip>
          <a:srcRect/>
          <a:stretch>
            <a:fillRect/>
          </a:stretch>
        </p:blipFill>
        <p:spPr>
          <a:xfrm>
            <a:off x="121680" y="1484999"/>
            <a:ext cx="5893920" cy="3636000"/>
          </a:xfrm>
          <a:prstGeom prst="rect">
            <a:avLst/>
          </a:prstGeom>
          <a:noFill/>
          <a:ln>
            <a:noFill/>
          </a:ln>
        </p:spPr>
      </p:pic>
      <p:sp>
        <p:nvSpPr>
          <p:cNvPr id="4" name="Straight Connector 3">
            <a:extLst>
              <a:ext uri="{FF2B5EF4-FFF2-40B4-BE49-F238E27FC236}">
                <a16:creationId xmlns:a16="http://schemas.microsoft.com/office/drawing/2014/main" id="{C76E49DE-68F9-437C-93CD-1BCDE53D92C4}"/>
              </a:ext>
            </a:extLst>
          </p:cNvPr>
          <p:cNvSpPr/>
          <p:nvPr/>
        </p:nvSpPr>
        <p:spPr>
          <a:xfrm flipV="1">
            <a:off x="2818080" y="4347360"/>
            <a:ext cx="0" cy="1159200"/>
          </a:xfrm>
          <a:prstGeom prst="line">
            <a:avLst/>
          </a:prstGeom>
          <a:noFill/>
          <a:ln w="36000">
            <a:solidFill>
              <a:srgbClr val="5B277D"/>
            </a:solidFill>
            <a:prstDash val="solid"/>
            <a:tailEnd type="arrow"/>
          </a:ln>
        </p:spPr>
        <p:txBody>
          <a:bodyPr vert="horz" wrap="square" lIns="108000" tIns="63000" rIns="108000" bIns="63000" anchor="ctr" anchorCtr="0" compatLnSpc="0"/>
          <a:lstStyle/>
          <a:p>
            <a:pPr marL="0" marR="0" lvl="0" indent="0" rtl="0" hangingPunct="0">
              <a:lnSpc>
                <a:spcPct val="100000"/>
              </a:lnSpc>
              <a:spcBef>
                <a:spcPts val="0"/>
              </a:spcBef>
              <a:spcAft>
                <a:spcPts val="0"/>
              </a:spcAft>
              <a:buNone/>
              <a:tabLst/>
            </a:pPr>
            <a:endParaRPr lang="en-AU" sz="1800" b="0" i="0" u="none" strike="noStrike" kern="1200" cap="none">
              <a:ln>
                <a:noFill/>
              </a:ln>
              <a:latin typeface="Liberation Sans" pitchFamily="18"/>
              <a:ea typeface="Noto Sans CJK SC" pitchFamily="2"/>
              <a:cs typeface="Lohit Devanagari" pitchFamily="2"/>
            </a:endParaRPr>
          </a:p>
        </p:txBody>
      </p:sp>
      <p:sp>
        <p:nvSpPr>
          <p:cNvPr id="5" name="Content Placeholder 9">
            <a:extLst>
              <a:ext uri="{FF2B5EF4-FFF2-40B4-BE49-F238E27FC236}">
                <a16:creationId xmlns:a16="http://schemas.microsoft.com/office/drawing/2014/main" id="{F780F43B-3E5C-4368-987D-B151E03FFD9B}"/>
              </a:ext>
            </a:extLst>
          </p:cNvPr>
          <p:cNvSpPr txBox="1">
            <a:spLocks noGrp="1"/>
          </p:cNvSpPr>
          <p:nvPr>
            <p:ph type="body" idx="4294967295"/>
          </p:nvPr>
        </p:nvSpPr>
        <p:spPr>
          <a:xfrm>
            <a:off x="1845719" y="5430600"/>
            <a:ext cx="1980720" cy="864000"/>
          </a:xfrm>
        </p:spPr>
        <p:txBody>
          <a:bodyPr/>
          <a:lstStyle/>
          <a:p>
            <a:pPr lvl="0" algn="ctr">
              <a:buNone/>
            </a:pPr>
            <a:r>
              <a:rPr lang="en-AU" sz="1800" i="1">
                <a:solidFill>
                  <a:srgbClr val="5B277D"/>
                </a:solidFill>
                <a:effectLst>
                  <a:outerShdw dist="17961" dir="2700000">
                    <a:scrgbClr r="0" g="0" b="0"/>
                  </a:outerShdw>
                </a:effectLst>
                <a:latin typeface="DejaVu Serif" pitchFamily="18"/>
              </a:rPr>
              <a:t>Chaotic motion becomes evident.</a:t>
            </a:r>
          </a:p>
          <a:p>
            <a:pPr lvl="0" algn="ctr">
              <a:buNone/>
            </a:pPr>
            <a:endParaRPr lang="en-AU">
              <a:solidFill>
                <a:srgbClr val="069A2E"/>
              </a:solidFill>
            </a:endParaRPr>
          </a:p>
        </p:txBody>
      </p:sp>
      <p:pic>
        <p:nvPicPr>
          <p:cNvPr id="6" name="Picture 5">
            <a:extLst>
              <a:ext uri="{FF2B5EF4-FFF2-40B4-BE49-F238E27FC236}">
                <a16:creationId xmlns:a16="http://schemas.microsoft.com/office/drawing/2014/main" id="{A0411377-4403-4674-AF41-48849B35BD95}"/>
              </a:ext>
            </a:extLst>
          </p:cNvPr>
          <p:cNvPicPr>
            <a:picLocks noChangeAspect="1"/>
          </p:cNvPicPr>
          <p:nvPr/>
        </p:nvPicPr>
        <p:blipFill>
          <a:blip r:embed="rId4">
            <a:lum/>
            <a:alphaModFix/>
          </a:blip>
          <a:srcRect/>
          <a:stretch>
            <a:fillRect/>
          </a:stretch>
        </p:blipFill>
        <p:spPr>
          <a:xfrm>
            <a:off x="6101639" y="1778400"/>
            <a:ext cx="6095880" cy="376056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and Conten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623</TotalTime>
  <Words>1011</Words>
  <Application>Microsoft Office PowerPoint</Application>
  <PresentationFormat>Widescreen</PresentationFormat>
  <Paragraphs>110</Paragraphs>
  <Slides>13</Slides>
  <Notes>13</Notes>
  <HiddenSlides>0</HiddenSlides>
  <MMClips>2</MMClips>
  <ScaleCrop>false</ScaleCrop>
  <HeadingPairs>
    <vt:vector size="8" baseType="variant">
      <vt:variant>
        <vt:lpstr>Fonts Used</vt:lpstr>
      </vt:variant>
      <vt:variant>
        <vt:i4>10</vt:i4>
      </vt:variant>
      <vt:variant>
        <vt:lpstr>Theme</vt:lpstr>
      </vt:variant>
      <vt:variant>
        <vt:i4>2</vt:i4>
      </vt:variant>
      <vt:variant>
        <vt:lpstr>Embedded OLE Servers</vt:lpstr>
      </vt:variant>
      <vt:variant>
        <vt:i4>0</vt:i4>
      </vt:variant>
      <vt:variant>
        <vt:lpstr>Slide Titles</vt:lpstr>
      </vt:variant>
      <vt:variant>
        <vt:i4>13</vt:i4>
      </vt:variant>
    </vt:vector>
  </HeadingPairs>
  <TitlesOfParts>
    <vt:vector size="25" baseType="lpstr">
      <vt:lpstr>DejaVu Serif</vt:lpstr>
      <vt:lpstr>Liberation Sans</vt:lpstr>
      <vt:lpstr>Liberation Serif</vt:lpstr>
      <vt:lpstr>StarSymbol</vt:lpstr>
      <vt:lpstr>Arial</vt:lpstr>
      <vt:lpstr>Calibri</vt:lpstr>
      <vt:lpstr>Calibri Light</vt:lpstr>
      <vt:lpstr>Seaford Display</vt:lpstr>
      <vt:lpstr>Tenorite</vt:lpstr>
      <vt:lpstr>Times New Roman</vt:lpstr>
      <vt:lpstr>Office Theme</vt:lpstr>
      <vt:lpstr>Title and Content</vt:lpstr>
      <vt:lpstr>PowerPoint Presentation</vt:lpstr>
      <vt:lpstr>Chaos</vt:lpstr>
      <vt:lpstr>Aim &amp; Hypothesis</vt:lpstr>
      <vt:lpstr>PowerPoint Presentation</vt:lpstr>
      <vt:lpstr>Tracking the Nodes</vt:lpstr>
      <vt:lpstr>Tracking the Nodes</vt:lpstr>
      <vt:lpstr>Cleaning the data</vt:lpstr>
      <vt:lpstr>Analysing the Data</vt:lpstr>
      <vt:lpstr>Preliminary Results</vt:lpstr>
      <vt:lpstr>Final Results</vt:lpstr>
      <vt:lpstr>Uncertainties</vt:lpstr>
      <vt:lpstr>Conclusion &amp; Questions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Angle and mass determinants on the chaotic motion of a triple pendulum</dc:title>
  <dc:creator>Yunki</dc:creator>
  <cp:lastModifiedBy>Yunki Yung Yau</cp:lastModifiedBy>
  <cp:revision>31</cp:revision>
  <dcterms:created xsi:type="dcterms:W3CDTF">2022-10-26T02:56:16Z</dcterms:created>
  <dcterms:modified xsi:type="dcterms:W3CDTF">2022-11-03T09:36:55Z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PresentationFormat">
    <vt:lpwstr>Widescreen</vt:lpwstr>
  </property>
  <property fmtid="{D5CDD505-2E9C-101B-9397-08002B2CF9AE}" pid="4" name="Slides">
    <vt:r8>11</vt:r8>
  </property>
</Properties>
</file>

<file path=docProps/thumbnail.jpeg>
</file>